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8" r:id="rId4"/>
    <p:sldId id="265" r:id="rId5"/>
    <p:sldId id="258" r:id="rId6"/>
    <p:sldId id="259" r:id="rId7"/>
    <p:sldId id="280" r:id="rId8"/>
    <p:sldId id="285" r:id="rId9"/>
    <p:sldId id="260" r:id="rId10"/>
    <p:sldId id="261" r:id="rId11"/>
    <p:sldId id="281" r:id="rId12"/>
    <p:sldId id="282" r:id="rId13"/>
    <p:sldId id="262" r:id="rId14"/>
    <p:sldId id="263" r:id="rId15"/>
    <p:sldId id="283" r:id="rId16"/>
    <p:sldId id="264" r:id="rId17"/>
    <p:sldId id="266" r:id="rId18"/>
    <p:sldId id="267" r:id="rId19"/>
    <p:sldId id="284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EE58C-B824-4E7B-A223-B7C4BBC1F0F9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A971DE8-02E3-472E-A68E-10223E0BB013}">
      <dgm:prSet/>
      <dgm:spPr/>
      <dgm:t>
        <a:bodyPr/>
        <a:lstStyle/>
        <a:p>
          <a:pPr rtl="0"/>
          <a:r>
            <a:rPr lang="en-US" dirty="0" smtClean="0"/>
            <a:t>It is highly resistant</a:t>
          </a:r>
          <a:endParaRPr lang="en-US" dirty="0"/>
        </a:p>
      </dgm:t>
    </dgm:pt>
    <dgm:pt modelId="{11A0989F-2D0F-4141-9BC2-508029D63BF1}" type="parTrans" cxnId="{7D890A54-0CAF-4541-82E8-394DD6E6BD42}">
      <dgm:prSet/>
      <dgm:spPr/>
      <dgm:t>
        <a:bodyPr/>
        <a:lstStyle/>
        <a:p>
          <a:endParaRPr lang="en-US"/>
        </a:p>
      </dgm:t>
    </dgm:pt>
    <dgm:pt modelId="{497D57E5-7C3F-4EAA-B68E-FEC1273B71B8}" type="sibTrans" cxnId="{7D890A54-0CAF-4541-82E8-394DD6E6BD42}">
      <dgm:prSet/>
      <dgm:spPr/>
      <dgm:t>
        <a:bodyPr/>
        <a:lstStyle/>
        <a:p>
          <a:endParaRPr lang="en-US"/>
        </a:p>
      </dgm:t>
    </dgm:pt>
    <dgm:pt modelId="{F5D92D20-2AFE-4D1B-B472-1179EA5DD873}">
      <dgm:prSet/>
      <dgm:spPr/>
      <dgm:t>
        <a:bodyPr/>
        <a:lstStyle/>
        <a:p>
          <a:pPr rtl="0"/>
          <a:r>
            <a:rPr lang="en-US" dirty="0" smtClean="0"/>
            <a:t>It is sensitive to lipid solvents such as chloroform</a:t>
          </a:r>
          <a:endParaRPr lang="en-US" dirty="0"/>
        </a:p>
      </dgm:t>
    </dgm:pt>
    <dgm:pt modelId="{62FC608C-37FB-4B98-9635-8ABABBC8F18F}" type="parTrans" cxnId="{4213B3F2-2BE7-4387-A29D-D523CE67751B}">
      <dgm:prSet/>
      <dgm:spPr/>
      <dgm:t>
        <a:bodyPr/>
        <a:lstStyle/>
        <a:p>
          <a:endParaRPr lang="en-US"/>
        </a:p>
      </dgm:t>
    </dgm:pt>
    <dgm:pt modelId="{2F696686-C59C-4E0E-9428-CA3634A3A266}" type="sibTrans" cxnId="{4213B3F2-2BE7-4387-A29D-D523CE67751B}">
      <dgm:prSet/>
      <dgm:spPr/>
      <dgm:t>
        <a:bodyPr/>
        <a:lstStyle/>
        <a:p>
          <a:endParaRPr lang="en-US"/>
        </a:p>
      </dgm:t>
    </dgm:pt>
    <dgm:pt modelId="{093B437D-C6C0-4592-945A-1047E8584DDC}">
      <dgm:prSet/>
      <dgm:spPr/>
      <dgm:t>
        <a:bodyPr/>
        <a:lstStyle/>
        <a:p>
          <a:pPr rtl="0"/>
          <a:r>
            <a:rPr lang="en-US" dirty="0" smtClean="0"/>
            <a:t>It is inactivated by phenol, formalin and heat</a:t>
          </a:r>
          <a:endParaRPr lang="en-US" dirty="0"/>
        </a:p>
      </dgm:t>
    </dgm:pt>
    <dgm:pt modelId="{158743B1-33D1-45B3-BDAB-08DC57E72E9A}" type="parTrans" cxnId="{671F199C-10E2-406F-81CE-6C17CC313A1A}">
      <dgm:prSet/>
      <dgm:spPr/>
      <dgm:t>
        <a:bodyPr/>
        <a:lstStyle/>
        <a:p>
          <a:endParaRPr lang="en-US"/>
        </a:p>
      </dgm:t>
    </dgm:pt>
    <dgm:pt modelId="{B57CFD32-AE53-4854-9CD5-0959D8B296B8}" type="sibTrans" cxnId="{671F199C-10E2-406F-81CE-6C17CC313A1A}">
      <dgm:prSet/>
      <dgm:spPr/>
      <dgm:t>
        <a:bodyPr/>
        <a:lstStyle/>
        <a:p>
          <a:endParaRPr lang="en-US"/>
        </a:p>
      </dgm:t>
    </dgm:pt>
    <dgm:pt modelId="{55FC145F-EFEA-4860-ADF0-7966F46208F7}" type="pres">
      <dgm:prSet presAssocID="{76BEE58C-B824-4E7B-A223-B7C4BBC1F0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EF84D-5CE8-4D97-9362-F8483BFFC3C4}" type="pres">
      <dgm:prSet presAssocID="{4A971DE8-02E3-472E-A68E-10223E0BB01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B206-B3AA-4C22-9CC9-0A86F2DDB918}" type="pres">
      <dgm:prSet presAssocID="{497D57E5-7C3F-4EAA-B68E-FEC1273B71B8}" presName="space" presStyleCnt="0"/>
      <dgm:spPr/>
    </dgm:pt>
    <dgm:pt modelId="{C47393EC-9E92-4C41-BBEA-1D57AE0B8643}" type="pres">
      <dgm:prSet presAssocID="{F5D92D20-2AFE-4D1B-B472-1179EA5DD87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111B5-3AE6-4A30-A849-F819E4F8ECD1}" type="pres">
      <dgm:prSet presAssocID="{2F696686-C59C-4E0E-9428-CA3634A3A266}" presName="space" presStyleCnt="0"/>
      <dgm:spPr/>
    </dgm:pt>
    <dgm:pt modelId="{C798FE60-D52C-46C5-90A8-095D1F1B940C}" type="pres">
      <dgm:prSet presAssocID="{093B437D-C6C0-4592-945A-1047E8584DD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69E83-4073-4477-B627-86D1F074347E}" type="presOf" srcId="{093B437D-C6C0-4592-945A-1047E8584DDC}" destId="{C798FE60-D52C-46C5-90A8-095D1F1B940C}" srcOrd="0" destOrd="0" presId="urn:microsoft.com/office/officeart/2005/8/layout/venn3"/>
    <dgm:cxn modelId="{671F199C-10E2-406F-81CE-6C17CC313A1A}" srcId="{76BEE58C-B824-4E7B-A223-B7C4BBC1F0F9}" destId="{093B437D-C6C0-4592-945A-1047E8584DDC}" srcOrd="2" destOrd="0" parTransId="{158743B1-33D1-45B3-BDAB-08DC57E72E9A}" sibTransId="{B57CFD32-AE53-4854-9CD5-0959D8B296B8}"/>
    <dgm:cxn modelId="{7D890A54-0CAF-4541-82E8-394DD6E6BD42}" srcId="{76BEE58C-B824-4E7B-A223-B7C4BBC1F0F9}" destId="{4A971DE8-02E3-472E-A68E-10223E0BB013}" srcOrd="0" destOrd="0" parTransId="{11A0989F-2D0F-4141-9BC2-508029D63BF1}" sibTransId="{497D57E5-7C3F-4EAA-B68E-FEC1273B71B8}"/>
    <dgm:cxn modelId="{C3DBB494-A511-460E-9583-DE40AF9F0A08}" type="presOf" srcId="{F5D92D20-2AFE-4D1B-B472-1179EA5DD873}" destId="{C47393EC-9E92-4C41-BBEA-1D57AE0B8643}" srcOrd="0" destOrd="0" presId="urn:microsoft.com/office/officeart/2005/8/layout/venn3"/>
    <dgm:cxn modelId="{72AD537A-5C3A-4761-BFE2-5C6CDC22EF8D}" type="presOf" srcId="{76BEE58C-B824-4E7B-A223-B7C4BBC1F0F9}" destId="{55FC145F-EFEA-4860-ADF0-7966F46208F7}" srcOrd="0" destOrd="0" presId="urn:microsoft.com/office/officeart/2005/8/layout/venn3"/>
    <dgm:cxn modelId="{4213B3F2-2BE7-4387-A29D-D523CE67751B}" srcId="{76BEE58C-B824-4E7B-A223-B7C4BBC1F0F9}" destId="{F5D92D20-2AFE-4D1B-B472-1179EA5DD873}" srcOrd="1" destOrd="0" parTransId="{62FC608C-37FB-4B98-9635-8ABABBC8F18F}" sibTransId="{2F696686-C59C-4E0E-9428-CA3634A3A266}"/>
    <dgm:cxn modelId="{967C6B7C-5F13-4592-8ED0-DE4CA518CB77}" type="presOf" srcId="{4A971DE8-02E3-472E-A68E-10223E0BB013}" destId="{7DCEF84D-5CE8-4D97-9362-F8483BFFC3C4}" srcOrd="0" destOrd="0" presId="urn:microsoft.com/office/officeart/2005/8/layout/venn3"/>
    <dgm:cxn modelId="{AC1A3CE3-D79D-4F64-B4B7-D087214BD236}" type="presParOf" srcId="{55FC145F-EFEA-4860-ADF0-7966F46208F7}" destId="{7DCEF84D-5CE8-4D97-9362-F8483BFFC3C4}" srcOrd="0" destOrd="0" presId="urn:microsoft.com/office/officeart/2005/8/layout/venn3"/>
    <dgm:cxn modelId="{9A3D3DBD-12F7-4979-9893-12E47A8FB01F}" type="presParOf" srcId="{55FC145F-EFEA-4860-ADF0-7966F46208F7}" destId="{0ED4B206-B3AA-4C22-9CC9-0A86F2DDB918}" srcOrd="1" destOrd="0" presId="urn:microsoft.com/office/officeart/2005/8/layout/venn3"/>
    <dgm:cxn modelId="{9CE31CFA-967C-4AA0-9B84-76C2C4B51D77}" type="presParOf" srcId="{55FC145F-EFEA-4860-ADF0-7966F46208F7}" destId="{C47393EC-9E92-4C41-BBEA-1D57AE0B8643}" srcOrd="2" destOrd="0" presId="urn:microsoft.com/office/officeart/2005/8/layout/venn3"/>
    <dgm:cxn modelId="{9B374579-1D15-4F65-87CE-7DAA2479A246}" type="presParOf" srcId="{55FC145F-EFEA-4860-ADF0-7966F46208F7}" destId="{C9C111B5-3AE6-4A30-A849-F819E4F8ECD1}" srcOrd="3" destOrd="0" presId="urn:microsoft.com/office/officeart/2005/8/layout/venn3"/>
    <dgm:cxn modelId="{5BF6C485-8784-446E-8DD8-0C15D1733F03}" type="presParOf" srcId="{55FC145F-EFEA-4860-ADF0-7966F46208F7}" destId="{C798FE60-D52C-46C5-90A8-095D1F1B940C}" srcOrd="4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59822-8D1B-49E4-8D55-F79D5529491F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3FC88D-C3B8-4897-9278-96BA7E2E3413}">
      <dgm:prSet/>
      <dgm:spPr/>
      <dgm:t>
        <a:bodyPr/>
        <a:lstStyle/>
        <a:p>
          <a:pPr rtl="0"/>
          <a:r>
            <a:rPr lang="en-US" dirty="0" smtClean="0"/>
            <a:t>It is a natural infection of dog, fox, cat, bat</a:t>
          </a:r>
          <a:endParaRPr lang="en-US" dirty="0"/>
        </a:p>
      </dgm:t>
    </dgm:pt>
    <dgm:pt modelId="{F1CB6D2C-A792-4898-AA33-BEDB0A2BCE27}" type="parTrans" cxnId="{D33B968E-4FFD-47EA-9214-F26A8E4FDB1F}">
      <dgm:prSet/>
      <dgm:spPr/>
      <dgm:t>
        <a:bodyPr/>
        <a:lstStyle/>
        <a:p>
          <a:endParaRPr lang="en-US"/>
        </a:p>
      </dgm:t>
    </dgm:pt>
    <dgm:pt modelId="{2DE1C61B-774C-4D01-8208-B2CFDCD92608}" type="sibTrans" cxnId="{D33B968E-4FFD-47EA-9214-F26A8E4FDB1F}">
      <dgm:prSet/>
      <dgm:spPr/>
      <dgm:t>
        <a:bodyPr/>
        <a:lstStyle/>
        <a:p>
          <a:endParaRPr lang="en-US"/>
        </a:p>
      </dgm:t>
    </dgm:pt>
    <dgm:pt modelId="{63065154-21B8-4223-B36B-05D731902B8D}">
      <dgm:prSet/>
      <dgm:spPr/>
      <dgm:t>
        <a:bodyPr/>
        <a:lstStyle/>
        <a:p>
          <a:pPr rtl="0"/>
          <a:r>
            <a:rPr lang="en-US" dirty="0" smtClean="0"/>
            <a:t>Man is infected by the bite of rabid dog</a:t>
          </a:r>
          <a:endParaRPr lang="en-US" dirty="0"/>
        </a:p>
      </dgm:t>
    </dgm:pt>
    <dgm:pt modelId="{5A4B0A0B-FED2-425F-BDC1-377D8D577B3F}" type="parTrans" cxnId="{6E70C5B9-F532-4434-B756-4F527F9EEFE7}">
      <dgm:prSet/>
      <dgm:spPr/>
      <dgm:t>
        <a:bodyPr/>
        <a:lstStyle/>
        <a:p>
          <a:endParaRPr lang="en-US"/>
        </a:p>
      </dgm:t>
    </dgm:pt>
    <dgm:pt modelId="{FF050DB2-C94E-45E3-90AB-96A0D940D7CD}" type="sibTrans" cxnId="{6E70C5B9-F532-4434-B756-4F527F9EEFE7}">
      <dgm:prSet/>
      <dgm:spPr/>
      <dgm:t>
        <a:bodyPr/>
        <a:lstStyle/>
        <a:p>
          <a:endParaRPr lang="en-US"/>
        </a:p>
      </dgm:t>
    </dgm:pt>
    <dgm:pt modelId="{2CCC70C2-742F-4D51-8DB8-D25CFE64B78E}">
      <dgm:prSet/>
      <dgm:spPr/>
      <dgm:t>
        <a:bodyPr/>
        <a:lstStyle/>
        <a:p>
          <a:pPr rtl="0"/>
          <a:r>
            <a:rPr lang="en-US" dirty="0" smtClean="0"/>
            <a:t>Saliva containing virus is deposited in the wound</a:t>
          </a:r>
          <a:endParaRPr lang="en-US" dirty="0"/>
        </a:p>
      </dgm:t>
    </dgm:pt>
    <dgm:pt modelId="{4752D51E-9CE7-4B2F-8B7D-99F86EE02647}" type="parTrans" cxnId="{5C1215D7-7C4D-4E18-8E34-F7C5A9252D9C}">
      <dgm:prSet/>
      <dgm:spPr/>
      <dgm:t>
        <a:bodyPr/>
        <a:lstStyle/>
        <a:p>
          <a:endParaRPr lang="en-US"/>
        </a:p>
      </dgm:t>
    </dgm:pt>
    <dgm:pt modelId="{2B5E6B74-4251-4B43-9219-FF68B18BF6F1}" type="sibTrans" cxnId="{5C1215D7-7C4D-4E18-8E34-F7C5A9252D9C}">
      <dgm:prSet/>
      <dgm:spPr/>
      <dgm:t>
        <a:bodyPr/>
        <a:lstStyle/>
        <a:p>
          <a:endParaRPr lang="en-US"/>
        </a:p>
      </dgm:t>
    </dgm:pt>
    <dgm:pt modelId="{CFFE8F62-4AD3-4B67-8444-78A289F296EA}" type="pres">
      <dgm:prSet presAssocID="{39A59822-8D1B-49E4-8D55-F79D552949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45C9F-E07D-4D32-AB30-E26FF12604F5}" type="pres">
      <dgm:prSet presAssocID="{2CCC70C2-742F-4D51-8DB8-D25CFE64B78E}" presName="boxAndChildren" presStyleCnt="0"/>
      <dgm:spPr/>
    </dgm:pt>
    <dgm:pt modelId="{1254A86F-E601-414A-80DD-D218AE049F82}" type="pres">
      <dgm:prSet presAssocID="{2CCC70C2-742F-4D51-8DB8-D25CFE64B78E}" presName="parentTextBox" presStyleLbl="node1" presStyleIdx="0" presStyleCnt="3"/>
      <dgm:spPr/>
      <dgm:t>
        <a:bodyPr/>
        <a:lstStyle/>
        <a:p>
          <a:endParaRPr lang="en-US"/>
        </a:p>
      </dgm:t>
    </dgm:pt>
    <dgm:pt modelId="{03CD9F6D-1836-4A80-8A31-8AAF327FACA5}" type="pres">
      <dgm:prSet presAssocID="{FF050DB2-C94E-45E3-90AB-96A0D940D7CD}" presName="sp" presStyleCnt="0"/>
      <dgm:spPr/>
    </dgm:pt>
    <dgm:pt modelId="{BCF11CA3-9442-485C-B52E-E75E9352A729}" type="pres">
      <dgm:prSet presAssocID="{63065154-21B8-4223-B36B-05D731902B8D}" presName="arrowAndChildren" presStyleCnt="0"/>
      <dgm:spPr/>
    </dgm:pt>
    <dgm:pt modelId="{7EFF56EA-526A-418B-8868-35ABCE7A6E50}" type="pres">
      <dgm:prSet presAssocID="{63065154-21B8-4223-B36B-05D731902B8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F66742F-1313-4BE2-A91F-E5FDF7B7C8D6}" type="pres">
      <dgm:prSet presAssocID="{2DE1C61B-774C-4D01-8208-B2CFDCD92608}" presName="sp" presStyleCnt="0"/>
      <dgm:spPr/>
    </dgm:pt>
    <dgm:pt modelId="{B9BC2F60-5DB1-4257-B7D7-8BDEE472D8DC}" type="pres">
      <dgm:prSet presAssocID="{1E3FC88D-C3B8-4897-9278-96BA7E2E3413}" presName="arrowAndChildren" presStyleCnt="0"/>
      <dgm:spPr/>
    </dgm:pt>
    <dgm:pt modelId="{D47CC922-9BDD-4A05-99D2-318B69B3843F}" type="pres">
      <dgm:prSet presAssocID="{1E3FC88D-C3B8-4897-9278-96BA7E2E341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C1215D7-7C4D-4E18-8E34-F7C5A9252D9C}" srcId="{39A59822-8D1B-49E4-8D55-F79D5529491F}" destId="{2CCC70C2-742F-4D51-8DB8-D25CFE64B78E}" srcOrd="2" destOrd="0" parTransId="{4752D51E-9CE7-4B2F-8B7D-99F86EE02647}" sibTransId="{2B5E6B74-4251-4B43-9219-FF68B18BF6F1}"/>
    <dgm:cxn modelId="{70F4B860-908D-43B7-88D6-9AB2924DB8CB}" type="presOf" srcId="{1E3FC88D-C3B8-4897-9278-96BA7E2E3413}" destId="{D47CC922-9BDD-4A05-99D2-318B69B3843F}" srcOrd="0" destOrd="0" presId="urn:microsoft.com/office/officeart/2005/8/layout/process4"/>
    <dgm:cxn modelId="{3D8C697A-52B9-4215-B731-B0E7BD300900}" type="presOf" srcId="{63065154-21B8-4223-B36B-05D731902B8D}" destId="{7EFF56EA-526A-418B-8868-35ABCE7A6E50}" srcOrd="0" destOrd="0" presId="urn:microsoft.com/office/officeart/2005/8/layout/process4"/>
    <dgm:cxn modelId="{D33B968E-4FFD-47EA-9214-F26A8E4FDB1F}" srcId="{39A59822-8D1B-49E4-8D55-F79D5529491F}" destId="{1E3FC88D-C3B8-4897-9278-96BA7E2E3413}" srcOrd="0" destOrd="0" parTransId="{F1CB6D2C-A792-4898-AA33-BEDB0A2BCE27}" sibTransId="{2DE1C61B-774C-4D01-8208-B2CFDCD92608}"/>
    <dgm:cxn modelId="{9DB8F9E1-85A0-491D-A330-99D948B0E879}" type="presOf" srcId="{2CCC70C2-742F-4D51-8DB8-D25CFE64B78E}" destId="{1254A86F-E601-414A-80DD-D218AE049F82}" srcOrd="0" destOrd="0" presId="urn:microsoft.com/office/officeart/2005/8/layout/process4"/>
    <dgm:cxn modelId="{6E70C5B9-F532-4434-B756-4F527F9EEFE7}" srcId="{39A59822-8D1B-49E4-8D55-F79D5529491F}" destId="{63065154-21B8-4223-B36B-05D731902B8D}" srcOrd="1" destOrd="0" parTransId="{5A4B0A0B-FED2-425F-BDC1-377D8D577B3F}" sibTransId="{FF050DB2-C94E-45E3-90AB-96A0D940D7CD}"/>
    <dgm:cxn modelId="{58C3ECF3-4D78-488C-B1B4-EA2C826E3687}" type="presOf" srcId="{39A59822-8D1B-49E4-8D55-F79D5529491F}" destId="{CFFE8F62-4AD3-4B67-8444-78A289F296EA}" srcOrd="0" destOrd="0" presId="urn:microsoft.com/office/officeart/2005/8/layout/process4"/>
    <dgm:cxn modelId="{DF113C4A-F32D-4964-AA53-758FF146F9D4}" type="presParOf" srcId="{CFFE8F62-4AD3-4B67-8444-78A289F296EA}" destId="{68D45C9F-E07D-4D32-AB30-E26FF12604F5}" srcOrd="0" destOrd="0" presId="urn:microsoft.com/office/officeart/2005/8/layout/process4"/>
    <dgm:cxn modelId="{E1E91A42-326A-421C-A8BE-7542BFBC32CB}" type="presParOf" srcId="{68D45C9F-E07D-4D32-AB30-E26FF12604F5}" destId="{1254A86F-E601-414A-80DD-D218AE049F82}" srcOrd="0" destOrd="0" presId="urn:microsoft.com/office/officeart/2005/8/layout/process4"/>
    <dgm:cxn modelId="{CDDC77D6-466C-4235-85A1-120830DD981C}" type="presParOf" srcId="{CFFE8F62-4AD3-4B67-8444-78A289F296EA}" destId="{03CD9F6D-1836-4A80-8A31-8AAF327FACA5}" srcOrd="1" destOrd="0" presId="urn:microsoft.com/office/officeart/2005/8/layout/process4"/>
    <dgm:cxn modelId="{9133EE44-8BB2-4D6D-8CB3-5F8A3359C666}" type="presParOf" srcId="{CFFE8F62-4AD3-4B67-8444-78A289F296EA}" destId="{BCF11CA3-9442-485C-B52E-E75E9352A729}" srcOrd="2" destOrd="0" presId="urn:microsoft.com/office/officeart/2005/8/layout/process4"/>
    <dgm:cxn modelId="{827A5654-4DFC-4887-BB54-AD4451D38BBD}" type="presParOf" srcId="{BCF11CA3-9442-485C-B52E-E75E9352A729}" destId="{7EFF56EA-526A-418B-8868-35ABCE7A6E50}" srcOrd="0" destOrd="0" presId="urn:microsoft.com/office/officeart/2005/8/layout/process4"/>
    <dgm:cxn modelId="{1C479F34-6CEB-4C27-BD33-0C51CF88F707}" type="presParOf" srcId="{CFFE8F62-4AD3-4B67-8444-78A289F296EA}" destId="{8F66742F-1313-4BE2-A91F-E5FDF7B7C8D6}" srcOrd="3" destOrd="0" presId="urn:microsoft.com/office/officeart/2005/8/layout/process4"/>
    <dgm:cxn modelId="{C827C1C8-37B4-4440-BAC6-3D141AF6F3B5}" type="presParOf" srcId="{CFFE8F62-4AD3-4B67-8444-78A289F296EA}" destId="{B9BC2F60-5DB1-4257-B7D7-8BDEE472D8DC}" srcOrd="4" destOrd="0" presId="urn:microsoft.com/office/officeart/2005/8/layout/process4"/>
    <dgm:cxn modelId="{C779CEF7-C243-47FD-9B93-18FD288286AD}" type="presParOf" srcId="{B9BC2F60-5DB1-4257-B7D7-8BDEE472D8DC}" destId="{D47CC922-9BDD-4A05-99D2-318B69B3843F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A9D75-B877-42E0-B7C7-66E950BDB10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DEA459-173C-4DEA-B7DB-A9759BCC246C}">
      <dgm:prSet/>
      <dgm:spPr/>
      <dgm:t>
        <a:bodyPr/>
        <a:lstStyle/>
        <a:p>
          <a:pPr rtl="0"/>
          <a:r>
            <a:rPr lang="en-US" dirty="0" smtClean="0"/>
            <a:t>The rabies virus multiplies in the muscle or connective tissue at or near the site.</a:t>
          </a:r>
          <a:endParaRPr lang="en-US" dirty="0"/>
        </a:p>
      </dgm:t>
    </dgm:pt>
    <dgm:pt modelId="{AAA2DDA2-2A80-46B2-9FF7-572661648F31}" type="parTrans" cxnId="{10B4BB8F-72A1-4AD4-8C15-DDF56042789C}">
      <dgm:prSet/>
      <dgm:spPr/>
      <dgm:t>
        <a:bodyPr/>
        <a:lstStyle/>
        <a:p>
          <a:endParaRPr lang="en-US"/>
        </a:p>
      </dgm:t>
    </dgm:pt>
    <dgm:pt modelId="{15CB14A0-3A00-404D-8119-18B887720858}" type="sibTrans" cxnId="{10B4BB8F-72A1-4AD4-8C15-DDF56042789C}">
      <dgm:prSet/>
      <dgm:spPr/>
      <dgm:t>
        <a:bodyPr/>
        <a:lstStyle/>
        <a:p>
          <a:endParaRPr lang="en-US"/>
        </a:p>
      </dgm:t>
    </dgm:pt>
    <dgm:pt modelId="{9AE9DC58-3068-411F-8044-D26DB8647C22}">
      <dgm:prSet/>
      <dgm:spPr/>
      <dgm:t>
        <a:bodyPr/>
        <a:lstStyle/>
        <a:p>
          <a:pPr rtl="0"/>
          <a:r>
            <a:rPr lang="en-US" dirty="0" smtClean="0"/>
            <a:t>Then it spreads through the peripheral nerves to the CNS</a:t>
          </a:r>
          <a:endParaRPr lang="en-US" dirty="0"/>
        </a:p>
      </dgm:t>
    </dgm:pt>
    <dgm:pt modelId="{5BE12BF1-4B01-44EA-8DD9-DF70D7536952}" type="parTrans" cxnId="{2DBABFC4-7D1B-4FDA-9C2B-26CDAB26908D}">
      <dgm:prSet/>
      <dgm:spPr/>
      <dgm:t>
        <a:bodyPr/>
        <a:lstStyle/>
        <a:p>
          <a:endParaRPr lang="en-US"/>
        </a:p>
      </dgm:t>
    </dgm:pt>
    <dgm:pt modelId="{AEC82332-BF1E-4CE6-B9D7-FD8699200155}" type="sibTrans" cxnId="{2DBABFC4-7D1B-4FDA-9C2B-26CDAB26908D}">
      <dgm:prSet/>
      <dgm:spPr/>
      <dgm:t>
        <a:bodyPr/>
        <a:lstStyle/>
        <a:p>
          <a:endParaRPr lang="en-US"/>
        </a:p>
      </dgm:t>
    </dgm:pt>
    <dgm:pt modelId="{A907DB3D-1C72-4551-84D2-2379EA5553E9}">
      <dgm:prSet/>
      <dgm:spPr/>
      <dgm:t>
        <a:bodyPr/>
        <a:lstStyle/>
        <a:p>
          <a:pPr rtl="0"/>
          <a:r>
            <a:rPr lang="en-US" dirty="0" smtClean="0"/>
            <a:t>From CNS it spreads to the peripheral nerves and involves skeletal and myocardial muscles, adrenal gland and skin</a:t>
          </a:r>
          <a:endParaRPr lang="en-US" dirty="0"/>
        </a:p>
      </dgm:t>
    </dgm:pt>
    <dgm:pt modelId="{28C8766A-A4BA-4113-9316-3E44FE19D7B4}" type="parTrans" cxnId="{99AF03F8-4D36-4BFA-90E7-3E57C021561B}">
      <dgm:prSet/>
      <dgm:spPr/>
      <dgm:t>
        <a:bodyPr/>
        <a:lstStyle/>
        <a:p>
          <a:endParaRPr lang="en-US"/>
        </a:p>
      </dgm:t>
    </dgm:pt>
    <dgm:pt modelId="{BFB2A423-A67D-493F-A82A-ADB09B6A6340}" type="sibTrans" cxnId="{99AF03F8-4D36-4BFA-90E7-3E57C021561B}">
      <dgm:prSet/>
      <dgm:spPr/>
      <dgm:t>
        <a:bodyPr/>
        <a:lstStyle/>
        <a:p>
          <a:endParaRPr lang="en-US"/>
        </a:p>
      </dgm:t>
    </dgm:pt>
    <dgm:pt modelId="{CC3856DB-7242-4505-A58C-16C457B3868D}" type="pres">
      <dgm:prSet presAssocID="{B33A9D75-B877-42E0-B7C7-66E950BDB1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A48A36-595B-4381-B105-0B1E50FE01A1}" type="pres">
      <dgm:prSet presAssocID="{B33A9D75-B877-42E0-B7C7-66E950BDB10D}" presName="dummyMaxCanvas" presStyleCnt="0">
        <dgm:presLayoutVars/>
      </dgm:prSet>
      <dgm:spPr/>
    </dgm:pt>
    <dgm:pt modelId="{1435454C-2AAA-4499-91D1-3B4093727F4F}" type="pres">
      <dgm:prSet presAssocID="{B33A9D75-B877-42E0-B7C7-66E950BDB10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17641-7583-42EA-9AFB-8F5E49DC68D2}" type="pres">
      <dgm:prSet presAssocID="{B33A9D75-B877-42E0-B7C7-66E950BDB10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DA1C0-BF30-48DD-B454-AFA4D3E617F9}" type="pres">
      <dgm:prSet presAssocID="{B33A9D75-B877-42E0-B7C7-66E950BDB10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A86E4-1623-49BD-A2A4-C07782905504}" type="pres">
      <dgm:prSet presAssocID="{B33A9D75-B877-42E0-B7C7-66E950BDB10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C8D80-1271-443D-9004-501B5B612D51}" type="pres">
      <dgm:prSet presAssocID="{B33A9D75-B877-42E0-B7C7-66E950BDB10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34FB-BB36-48AC-BBB1-10FDB6EB32D0}" type="pres">
      <dgm:prSet presAssocID="{B33A9D75-B877-42E0-B7C7-66E950BDB10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99744-4E71-4399-B10A-A07AAF711397}" type="pres">
      <dgm:prSet presAssocID="{B33A9D75-B877-42E0-B7C7-66E950BDB10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DEDB2-6BA6-45A9-99E6-AD73C65C2C7D}" type="pres">
      <dgm:prSet presAssocID="{B33A9D75-B877-42E0-B7C7-66E950BDB10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ABFC4-7D1B-4FDA-9C2B-26CDAB26908D}" srcId="{B33A9D75-B877-42E0-B7C7-66E950BDB10D}" destId="{9AE9DC58-3068-411F-8044-D26DB8647C22}" srcOrd="1" destOrd="0" parTransId="{5BE12BF1-4B01-44EA-8DD9-DF70D7536952}" sibTransId="{AEC82332-BF1E-4CE6-B9D7-FD8699200155}"/>
    <dgm:cxn modelId="{6A08EEF0-8E8B-46D5-9402-1E5B0A8C3A19}" type="presOf" srcId="{15CB14A0-3A00-404D-8119-18B887720858}" destId="{082A86E4-1623-49BD-A2A4-C07782905504}" srcOrd="0" destOrd="0" presId="urn:microsoft.com/office/officeart/2005/8/layout/vProcess5"/>
    <dgm:cxn modelId="{002F294E-6250-450B-8079-F2F335643FB9}" type="presOf" srcId="{A907DB3D-1C72-4551-84D2-2379EA5553E9}" destId="{C43DA1C0-BF30-48DD-B454-AFA4D3E617F9}" srcOrd="0" destOrd="0" presId="urn:microsoft.com/office/officeart/2005/8/layout/vProcess5"/>
    <dgm:cxn modelId="{9ED990E5-85EB-4135-AE83-763D70AFBE9F}" type="presOf" srcId="{B33A9D75-B877-42E0-B7C7-66E950BDB10D}" destId="{CC3856DB-7242-4505-A58C-16C457B3868D}" srcOrd="0" destOrd="0" presId="urn:microsoft.com/office/officeart/2005/8/layout/vProcess5"/>
    <dgm:cxn modelId="{C25FC71F-F044-439A-84C2-100F55286921}" type="presOf" srcId="{A907DB3D-1C72-4551-84D2-2379EA5553E9}" destId="{32DDEDB2-6BA6-45A9-99E6-AD73C65C2C7D}" srcOrd="1" destOrd="0" presId="urn:microsoft.com/office/officeart/2005/8/layout/vProcess5"/>
    <dgm:cxn modelId="{2A4B7C94-152B-4669-9E09-A2821ACE9BCB}" type="presOf" srcId="{73DEA459-173C-4DEA-B7DB-A9759BCC246C}" destId="{15D934FB-BB36-48AC-BBB1-10FDB6EB32D0}" srcOrd="1" destOrd="0" presId="urn:microsoft.com/office/officeart/2005/8/layout/vProcess5"/>
    <dgm:cxn modelId="{99AF03F8-4D36-4BFA-90E7-3E57C021561B}" srcId="{B33A9D75-B877-42E0-B7C7-66E950BDB10D}" destId="{A907DB3D-1C72-4551-84D2-2379EA5553E9}" srcOrd="2" destOrd="0" parTransId="{28C8766A-A4BA-4113-9316-3E44FE19D7B4}" sibTransId="{BFB2A423-A67D-493F-A82A-ADB09B6A6340}"/>
    <dgm:cxn modelId="{370116B1-7B1F-40C1-A909-875485B0B8EC}" type="presOf" srcId="{AEC82332-BF1E-4CE6-B9D7-FD8699200155}" destId="{4B3C8D80-1271-443D-9004-501B5B612D51}" srcOrd="0" destOrd="0" presId="urn:microsoft.com/office/officeart/2005/8/layout/vProcess5"/>
    <dgm:cxn modelId="{10B4BB8F-72A1-4AD4-8C15-DDF56042789C}" srcId="{B33A9D75-B877-42E0-B7C7-66E950BDB10D}" destId="{73DEA459-173C-4DEA-B7DB-A9759BCC246C}" srcOrd="0" destOrd="0" parTransId="{AAA2DDA2-2A80-46B2-9FF7-572661648F31}" sibTransId="{15CB14A0-3A00-404D-8119-18B887720858}"/>
    <dgm:cxn modelId="{6401B1B8-21AA-4DA9-A720-3A317181179B}" type="presOf" srcId="{9AE9DC58-3068-411F-8044-D26DB8647C22}" destId="{04999744-4E71-4399-B10A-A07AAF711397}" srcOrd="1" destOrd="0" presId="urn:microsoft.com/office/officeart/2005/8/layout/vProcess5"/>
    <dgm:cxn modelId="{550F23F6-FE37-43E9-9610-E730283D63E4}" type="presOf" srcId="{9AE9DC58-3068-411F-8044-D26DB8647C22}" destId="{0CC17641-7583-42EA-9AFB-8F5E49DC68D2}" srcOrd="0" destOrd="0" presId="urn:microsoft.com/office/officeart/2005/8/layout/vProcess5"/>
    <dgm:cxn modelId="{1AF963A3-7334-403C-89A4-E307E863DC35}" type="presOf" srcId="{73DEA459-173C-4DEA-B7DB-A9759BCC246C}" destId="{1435454C-2AAA-4499-91D1-3B4093727F4F}" srcOrd="0" destOrd="0" presId="urn:microsoft.com/office/officeart/2005/8/layout/vProcess5"/>
    <dgm:cxn modelId="{9EB49599-04E9-44D9-8C15-2A24A55166E4}" type="presParOf" srcId="{CC3856DB-7242-4505-A58C-16C457B3868D}" destId="{FFA48A36-595B-4381-B105-0B1E50FE01A1}" srcOrd="0" destOrd="0" presId="urn:microsoft.com/office/officeart/2005/8/layout/vProcess5"/>
    <dgm:cxn modelId="{A1E70C9B-3485-4CF2-ACAA-EB49437B86FA}" type="presParOf" srcId="{CC3856DB-7242-4505-A58C-16C457B3868D}" destId="{1435454C-2AAA-4499-91D1-3B4093727F4F}" srcOrd="1" destOrd="0" presId="urn:microsoft.com/office/officeart/2005/8/layout/vProcess5"/>
    <dgm:cxn modelId="{562FB799-DECD-4C9A-928A-94900028DF36}" type="presParOf" srcId="{CC3856DB-7242-4505-A58C-16C457B3868D}" destId="{0CC17641-7583-42EA-9AFB-8F5E49DC68D2}" srcOrd="2" destOrd="0" presId="urn:microsoft.com/office/officeart/2005/8/layout/vProcess5"/>
    <dgm:cxn modelId="{2EF965F3-537A-4A25-83C8-669FADEEDE5D}" type="presParOf" srcId="{CC3856DB-7242-4505-A58C-16C457B3868D}" destId="{C43DA1C0-BF30-48DD-B454-AFA4D3E617F9}" srcOrd="3" destOrd="0" presId="urn:microsoft.com/office/officeart/2005/8/layout/vProcess5"/>
    <dgm:cxn modelId="{38565583-3DEB-4170-AC7D-17C75801DF5E}" type="presParOf" srcId="{CC3856DB-7242-4505-A58C-16C457B3868D}" destId="{082A86E4-1623-49BD-A2A4-C07782905504}" srcOrd="4" destOrd="0" presId="urn:microsoft.com/office/officeart/2005/8/layout/vProcess5"/>
    <dgm:cxn modelId="{1E42A05C-2576-41B0-9A63-A474321298AB}" type="presParOf" srcId="{CC3856DB-7242-4505-A58C-16C457B3868D}" destId="{4B3C8D80-1271-443D-9004-501B5B612D51}" srcOrd="5" destOrd="0" presId="urn:microsoft.com/office/officeart/2005/8/layout/vProcess5"/>
    <dgm:cxn modelId="{89B33646-3120-47BA-9D53-DBB5EA3F901C}" type="presParOf" srcId="{CC3856DB-7242-4505-A58C-16C457B3868D}" destId="{15D934FB-BB36-48AC-BBB1-10FDB6EB32D0}" srcOrd="6" destOrd="0" presId="urn:microsoft.com/office/officeart/2005/8/layout/vProcess5"/>
    <dgm:cxn modelId="{1B4AA9F5-890A-4487-A605-A866414A06A5}" type="presParOf" srcId="{CC3856DB-7242-4505-A58C-16C457B3868D}" destId="{04999744-4E71-4399-B10A-A07AAF711397}" srcOrd="7" destOrd="0" presId="urn:microsoft.com/office/officeart/2005/8/layout/vProcess5"/>
    <dgm:cxn modelId="{6B09A7F6-5665-414D-A005-307090328519}" type="presParOf" srcId="{CC3856DB-7242-4505-A58C-16C457B3868D}" destId="{32DDEDB2-6BA6-45A9-99E6-AD73C65C2C7D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F2C8C6-F2D2-4E21-B8F9-C03DBEF0CB84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2A759E-0EA1-48DC-9ADD-C6F77B686E37}">
      <dgm:prSet custT="1"/>
      <dgm:spPr/>
      <dgm:t>
        <a:bodyPr/>
        <a:lstStyle/>
        <a:p>
          <a:pPr rtl="0"/>
          <a:r>
            <a:rPr lang="en-US" sz="4800" b="1" dirty="0" err="1" smtClean="0"/>
            <a:t>Immunofluorescence</a:t>
          </a:r>
          <a:r>
            <a:rPr lang="en-US" sz="4800" b="1" dirty="0" smtClean="0"/>
            <a:t> test: </a:t>
          </a:r>
          <a:r>
            <a:rPr lang="en-US" sz="4700" dirty="0" smtClean="0"/>
            <a:t>virus can be detected in the saliva by direct </a:t>
          </a:r>
          <a:r>
            <a:rPr lang="en-US" sz="4700" dirty="0" err="1" smtClean="0"/>
            <a:t>Immunofluorescence</a:t>
          </a:r>
          <a:r>
            <a:rPr lang="en-US" sz="4700" dirty="0" smtClean="0"/>
            <a:t> using </a:t>
          </a:r>
          <a:r>
            <a:rPr lang="en-US" sz="4700" dirty="0" err="1" smtClean="0"/>
            <a:t>antirabies</a:t>
          </a:r>
          <a:r>
            <a:rPr lang="en-US" sz="4700" dirty="0" smtClean="0"/>
            <a:t> serum tagged with fluorescent dye.</a:t>
          </a:r>
          <a:endParaRPr lang="en-US" sz="4700" dirty="0"/>
        </a:p>
      </dgm:t>
    </dgm:pt>
    <dgm:pt modelId="{83570012-7E1F-4E7A-91BF-247840D725C4}" type="parTrans" cxnId="{431BBD98-AF0B-4B6B-B67C-DCB198A3CEA0}">
      <dgm:prSet/>
      <dgm:spPr/>
      <dgm:t>
        <a:bodyPr/>
        <a:lstStyle/>
        <a:p>
          <a:endParaRPr lang="en-US"/>
        </a:p>
      </dgm:t>
    </dgm:pt>
    <dgm:pt modelId="{A6015711-50A4-4AF8-9981-6B54508A13E9}" type="sibTrans" cxnId="{431BBD98-AF0B-4B6B-B67C-DCB198A3CEA0}">
      <dgm:prSet/>
      <dgm:spPr/>
      <dgm:t>
        <a:bodyPr/>
        <a:lstStyle/>
        <a:p>
          <a:endParaRPr lang="en-US"/>
        </a:p>
      </dgm:t>
    </dgm:pt>
    <dgm:pt modelId="{82632658-667B-4C73-8824-CB967AC1EF1B}" type="pres">
      <dgm:prSet presAssocID="{34F2C8C6-F2D2-4E21-B8F9-C03DBEF0CB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DCDD0A-4591-41E6-B9AE-098B42C17EB7}" type="pres">
      <dgm:prSet presAssocID="{4C2A759E-0EA1-48DC-9ADD-C6F77B686E37}" presName="horFlow" presStyleCnt="0"/>
      <dgm:spPr/>
    </dgm:pt>
    <dgm:pt modelId="{96E3C1E2-F47A-45E0-9D6A-E4BCEBB4446A}" type="pres">
      <dgm:prSet presAssocID="{4C2A759E-0EA1-48DC-9ADD-C6F77B686E37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431BBD98-AF0B-4B6B-B67C-DCB198A3CEA0}" srcId="{34F2C8C6-F2D2-4E21-B8F9-C03DBEF0CB84}" destId="{4C2A759E-0EA1-48DC-9ADD-C6F77B686E37}" srcOrd="0" destOrd="0" parTransId="{83570012-7E1F-4E7A-91BF-247840D725C4}" sibTransId="{A6015711-50A4-4AF8-9981-6B54508A13E9}"/>
    <dgm:cxn modelId="{ED6F9739-B48D-42C3-8665-86E364ABB27C}" type="presOf" srcId="{4C2A759E-0EA1-48DC-9ADD-C6F77B686E37}" destId="{96E3C1E2-F47A-45E0-9D6A-E4BCEBB4446A}" srcOrd="0" destOrd="0" presId="urn:microsoft.com/office/officeart/2005/8/layout/lProcess3"/>
    <dgm:cxn modelId="{1F42194E-3608-41ED-8F51-F4EA416A15E3}" type="presOf" srcId="{34F2C8C6-F2D2-4E21-B8F9-C03DBEF0CB84}" destId="{82632658-667B-4C73-8824-CB967AC1EF1B}" srcOrd="0" destOrd="0" presId="urn:microsoft.com/office/officeart/2005/8/layout/lProcess3"/>
    <dgm:cxn modelId="{7AFC8F6E-BCD0-44D6-B999-7AE4800456C1}" type="presParOf" srcId="{82632658-667B-4C73-8824-CB967AC1EF1B}" destId="{18DCDD0A-4591-41E6-B9AE-098B42C17EB7}" srcOrd="0" destOrd="0" presId="urn:microsoft.com/office/officeart/2005/8/layout/lProcess3"/>
    <dgm:cxn modelId="{D99A603A-AC2B-4C68-8048-207FD3672F66}" type="presParOf" srcId="{18DCDD0A-4591-41E6-B9AE-098B42C17EB7}" destId="{96E3C1E2-F47A-45E0-9D6A-E4BCEBB4446A}" srcOrd="0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DC0E37-FB95-49A9-9740-55879695165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4150DB-5C19-4485-8CC0-647D40DBD23C}">
      <dgm:prSet/>
      <dgm:spPr/>
      <dgm:t>
        <a:bodyPr/>
        <a:lstStyle/>
        <a:p>
          <a:pPr rtl="0"/>
          <a:r>
            <a:rPr lang="en-US" dirty="0" smtClean="0"/>
            <a:t>Virus isolation: the virus can be isolated from CSF, saliva and urine by </a:t>
          </a:r>
          <a:r>
            <a:rPr lang="en-US" dirty="0" err="1" smtClean="0"/>
            <a:t>intracerebral</a:t>
          </a:r>
          <a:r>
            <a:rPr lang="en-US" dirty="0" smtClean="0"/>
            <a:t> inoculation in mice.</a:t>
          </a:r>
          <a:endParaRPr lang="en-US" dirty="0"/>
        </a:p>
      </dgm:t>
    </dgm:pt>
    <dgm:pt modelId="{EC2A78B2-4B45-4C79-8ECF-F786B4AFB429}" type="parTrans" cxnId="{3325E147-5104-4432-A595-2A8508670856}">
      <dgm:prSet/>
      <dgm:spPr/>
      <dgm:t>
        <a:bodyPr/>
        <a:lstStyle/>
        <a:p>
          <a:endParaRPr lang="en-US"/>
        </a:p>
      </dgm:t>
    </dgm:pt>
    <dgm:pt modelId="{0133FEE9-CE9B-468D-A8CD-94F1C11AC97A}" type="sibTrans" cxnId="{3325E147-5104-4432-A595-2A8508670856}">
      <dgm:prSet/>
      <dgm:spPr/>
      <dgm:t>
        <a:bodyPr/>
        <a:lstStyle/>
        <a:p>
          <a:endParaRPr lang="en-US"/>
        </a:p>
      </dgm:t>
    </dgm:pt>
    <dgm:pt modelId="{6FD3B956-6464-4312-912B-0F4771C7643A}">
      <dgm:prSet custT="1"/>
      <dgm:spPr/>
      <dgm:t>
        <a:bodyPr/>
        <a:lstStyle/>
        <a:p>
          <a:pPr rtl="0"/>
          <a:r>
            <a:rPr lang="en-US" sz="2800" dirty="0" smtClean="0"/>
            <a:t>Inoculated mice is examined for signs of illness and their brain is examined at death for </a:t>
          </a:r>
          <a:r>
            <a:rPr lang="en-US" sz="4000" b="1" dirty="0" err="1" smtClean="0">
              <a:solidFill>
                <a:srgbClr val="FF0000"/>
              </a:solidFill>
            </a:rPr>
            <a:t>negri</a:t>
          </a:r>
          <a:r>
            <a:rPr lang="en-US" sz="4000" b="1" dirty="0" smtClean="0">
              <a:solidFill>
                <a:srgbClr val="FF0000"/>
              </a:solidFill>
            </a:rPr>
            <a:t> bodies</a:t>
          </a:r>
          <a:endParaRPr lang="en-US" sz="4000" b="1" dirty="0">
            <a:solidFill>
              <a:srgbClr val="FF0000"/>
            </a:solidFill>
          </a:endParaRPr>
        </a:p>
      </dgm:t>
    </dgm:pt>
    <dgm:pt modelId="{C8216E18-C44D-40F5-8C40-00C9A06F3E9C}" type="parTrans" cxnId="{C3D1C920-1BAC-4283-8B38-BA8D6D18CA8B}">
      <dgm:prSet/>
      <dgm:spPr/>
      <dgm:t>
        <a:bodyPr/>
        <a:lstStyle/>
        <a:p>
          <a:endParaRPr lang="en-US"/>
        </a:p>
      </dgm:t>
    </dgm:pt>
    <dgm:pt modelId="{F5070B6A-C63F-4F1E-9790-1454716E661F}" type="sibTrans" cxnId="{C3D1C920-1BAC-4283-8B38-BA8D6D18CA8B}">
      <dgm:prSet/>
      <dgm:spPr/>
      <dgm:t>
        <a:bodyPr/>
        <a:lstStyle/>
        <a:p>
          <a:endParaRPr lang="en-US"/>
        </a:p>
      </dgm:t>
    </dgm:pt>
    <dgm:pt modelId="{2B0AE800-245E-437E-9E8B-DDE4E7507007}" type="pres">
      <dgm:prSet presAssocID="{DCDC0E37-FB95-49A9-9740-5587969516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CE976-9406-46AB-A257-79F314F54901}" type="pres">
      <dgm:prSet presAssocID="{DCDC0E37-FB95-49A9-9740-558796951659}" presName="arrow" presStyleLbl="bgShp" presStyleIdx="0" presStyleCnt="1"/>
      <dgm:spPr/>
    </dgm:pt>
    <dgm:pt modelId="{49527CC6-8BCE-461A-B44C-C5DA44A3A476}" type="pres">
      <dgm:prSet presAssocID="{DCDC0E37-FB95-49A9-9740-558796951659}" presName="points" presStyleCnt="0"/>
      <dgm:spPr/>
    </dgm:pt>
    <dgm:pt modelId="{17EC0DED-BBFA-4C53-80E7-B7436EA603F5}" type="pres">
      <dgm:prSet presAssocID="{3B4150DB-5C19-4485-8CC0-647D40DBD23C}" presName="compositeA" presStyleCnt="0"/>
      <dgm:spPr/>
    </dgm:pt>
    <dgm:pt modelId="{8A8987FA-4907-4E7A-B1E1-C937F652C41C}" type="pres">
      <dgm:prSet presAssocID="{3B4150DB-5C19-4485-8CC0-647D40DBD23C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06E56-F5F3-4FBE-B3DC-E832F1540196}" type="pres">
      <dgm:prSet presAssocID="{3B4150DB-5C19-4485-8CC0-647D40DBD23C}" presName="circleA" presStyleLbl="node1" presStyleIdx="0" presStyleCnt="2"/>
      <dgm:spPr/>
    </dgm:pt>
    <dgm:pt modelId="{826F4381-03FC-4CD7-AFE4-45271FCD4DC7}" type="pres">
      <dgm:prSet presAssocID="{3B4150DB-5C19-4485-8CC0-647D40DBD23C}" presName="spaceA" presStyleCnt="0"/>
      <dgm:spPr/>
    </dgm:pt>
    <dgm:pt modelId="{6958FF10-33FC-4E51-8601-70464A369634}" type="pres">
      <dgm:prSet presAssocID="{0133FEE9-CE9B-468D-A8CD-94F1C11AC97A}" presName="space" presStyleCnt="0"/>
      <dgm:spPr/>
    </dgm:pt>
    <dgm:pt modelId="{2881274C-0F0B-46C2-B8F8-7776B2974507}" type="pres">
      <dgm:prSet presAssocID="{6FD3B956-6464-4312-912B-0F4771C7643A}" presName="compositeB" presStyleCnt="0"/>
      <dgm:spPr/>
    </dgm:pt>
    <dgm:pt modelId="{A746668F-FAC0-4D41-9E0F-CC1261DAA3DB}" type="pres">
      <dgm:prSet presAssocID="{6FD3B956-6464-4312-912B-0F4771C7643A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C3AFB-BDB1-464E-A800-972E6379779E}" type="pres">
      <dgm:prSet presAssocID="{6FD3B956-6464-4312-912B-0F4771C7643A}" presName="circleB" presStyleLbl="node1" presStyleIdx="1" presStyleCnt="2"/>
      <dgm:spPr/>
    </dgm:pt>
    <dgm:pt modelId="{6ABA825F-3736-4B61-8DF1-387086E307BC}" type="pres">
      <dgm:prSet presAssocID="{6FD3B956-6464-4312-912B-0F4771C7643A}" presName="spaceB" presStyleCnt="0"/>
      <dgm:spPr/>
    </dgm:pt>
  </dgm:ptLst>
  <dgm:cxnLst>
    <dgm:cxn modelId="{1008AE39-E4E1-4017-8CE2-7041636B6EF0}" type="presOf" srcId="{6FD3B956-6464-4312-912B-0F4771C7643A}" destId="{A746668F-FAC0-4D41-9E0F-CC1261DAA3DB}" srcOrd="0" destOrd="0" presId="urn:microsoft.com/office/officeart/2005/8/layout/hProcess11"/>
    <dgm:cxn modelId="{C3D1C920-1BAC-4283-8B38-BA8D6D18CA8B}" srcId="{DCDC0E37-FB95-49A9-9740-558796951659}" destId="{6FD3B956-6464-4312-912B-0F4771C7643A}" srcOrd="1" destOrd="0" parTransId="{C8216E18-C44D-40F5-8C40-00C9A06F3E9C}" sibTransId="{F5070B6A-C63F-4F1E-9790-1454716E661F}"/>
    <dgm:cxn modelId="{3325E147-5104-4432-A595-2A8508670856}" srcId="{DCDC0E37-FB95-49A9-9740-558796951659}" destId="{3B4150DB-5C19-4485-8CC0-647D40DBD23C}" srcOrd="0" destOrd="0" parTransId="{EC2A78B2-4B45-4C79-8ECF-F786B4AFB429}" sibTransId="{0133FEE9-CE9B-468D-A8CD-94F1C11AC97A}"/>
    <dgm:cxn modelId="{A7E751F8-4470-45C8-B4FC-CB87417B3DFF}" type="presOf" srcId="{3B4150DB-5C19-4485-8CC0-647D40DBD23C}" destId="{8A8987FA-4907-4E7A-B1E1-C937F652C41C}" srcOrd="0" destOrd="0" presId="urn:microsoft.com/office/officeart/2005/8/layout/hProcess11"/>
    <dgm:cxn modelId="{DF4DB971-EB5C-4798-8838-0D2E9605301C}" type="presOf" srcId="{DCDC0E37-FB95-49A9-9740-558796951659}" destId="{2B0AE800-245E-437E-9E8B-DDE4E7507007}" srcOrd="0" destOrd="0" presId="urn:microsoft.com/office/officeart/2005/8/layout/hProcess11"/>
    <dgm:cxn modelId="{D4DFF6D1-8697-4E2D-AA27-AA99262B90B2}" type="presParOf" srcId="{2B0AE800-245E-437E-9E8B-DDE4E7507007}" destId="{482CE976-9406-46AB-A257-79F314F54901}" srcOrd="0" destOrd="0" presId="urn:microsoft.com/office/officeart/2005/8/layout/hProcess11"/>
    <dgm:cxn modelId="{A0980DC6-7C01-4FAB-970F-EB3ECB786D2F}" type="presParOf" srcId="{2B0AE800-245E-437E-9E8B-DDE4E7507007}" destId="{49527CC6-8BCE-461A-B44C-C5DA44A3A476}" srcOrd="1" destOrd="0" presId="urn:microsoft.com/office/officeart/2005/8/layout/hProcess11"/>
    <dgm:cxn modelId="{734E59CD-64E2-4827-BD68-AD613E183897}" type="presParOf" srcId="{49527CC6-8BCE-461A-B44C-C5DA44A3A476}" destId="{17EC0DED-BBFA-4C53-80E7-B7436EA603F5}" srcOrd="0" destOrd="0" presId="urn:microsoft.com/office/officeart/2005/8/layout/hProcess11"/>
    <dgm:cxn modelId="{6B4E7FE5-A61D-4E9A-9549-CD4CC8413AB4}" type="presParOf" srcId="{17EC0DED-BBFA-4C53-80E7-B7436EA603F5}" destId="{8A8987FA-4907-4E7A-B1E1-C937F652C41C}" srcOrd="0" destOrd="0" presId="urn:microsoft.com/office/officeart/2005/8/layout/hProcess11"/>
    <dgm:cxn modelId="{4301832A-A9E6-4943-A62A-8C8588763E7A}" type="presParOf" srcId="{17EC0DED-BBFA-4C53-80E7-B7436EA603F5}" destId="{E9606E56-F5F3-4FBE-B3DC-E832F1540196}" srcOrd="1" destOrd="0" presId="urn:microsoft.com/office/officeart/2005/8/layout/hProcess11"/>
    <dgm:cxn modelId="{C8740BD9-FCB1-45A0-8179-E3549C55B5D3}" type="presParOf" srcId="{17EC0DED-BBFA-4C53-80E7-B7436EA603F5}" destId="{826F4381-03FC-4CD7-AFE4-45271FCD4DC7}" srcOrd="2" destOrd="0" presId="urn:microsoft.com/office/officeart/2005/8/layout/hProcess11"/>
    <dgm:cxn modelId="{0275AA05-324C-42A7-ABCB-56E7D3C3F6A0}" type="presParOf" srcId="{49527CC6-8BCE-461A-B44C-C5DA44A3A476}" destId="{6958FF10-33FC-4E51-8601-70464A369634}" srcOrd="1" destOrd="0" presId="urn:microsoft.com/office/officeart/2005/8/layout/hProcess11"/>
    <dgm:cxn modelId="{49AED948-71B6-465C-95E0-93D6576FDC0C}" type="presParOf" srcId="{49527CC6-8BCE-461A-B44C-C5DA44A3A476}" destId="{2881274C-0F0B-46C2-B8F8-7776B2974507}" srcOrd="2" destOrd="0" presId="urn:microsoft.com/office/officeart/2005/8/layout/hProcess11"/>
    <dgm:cxn modelId="{BE88EAAD-D2B8-4FCF-A6E8-7F2F286C6732}" type="presParOf" srcId="{2881274C-0F0B-46C2-B8F8-7776B2974507}" destId="{A746668F-FAC0-4D41-9E0F-CC1261DAA3DB}" srcOrd="0" destOrd="0" presId="urn:microsoft.com/office/officeart/2005/8/layout/hProcess11"/>
    <dgm:cxn modelId="{EE8C92D8-5C7D-4019-8A13-4BBACF233B67}" type="presParOf" srcId="{2881274C-0F0B-46C2-B8F8-7776B2974507}" destId="{67DC3AFB-BDB1-464E-A800-972E6379779E}" srcOrd="1" destOrd="0" presId="urn:microsoft.com/office/officeart/2005/8/layout/hProcess11"/>
    <dgm:cxn modelId="{1D6AB0B5-356C-42A9-92B4-18B73AB96755}" type="presParOf" srcId="{2881274C-0F0B-46C2-B8F8-7776B2974507}" destId="{6ABA825F-3736-4B61-8DF1-387086E307BC}" srcOrd="2" destOrd="0" presId="urn:microsoft.com/office/officeart/2005/8/layout/hProcess1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E50EFF-C315-448C-892E-C081D7DF60D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3A99CD-5F67-437A-8F10-C94A67B82AF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Specimen used: brain of the rabid animal</a:t>
          </a:r>
          <a:endParaRPr lang="en-US" b="1" dirty="0">
            <a:solidFill>
              <a:schemeClr val="tx1"/>
            </a:solidFill>
          </a:endParaRPr>
        </a:p>
      </dgm:t>
    </dgm:pt>
    <dgm:pt modelId="{4149E73F-E776-4385-B500-32240DDD8CB7}" type="parTrans" cxnId="{FA389C82-198B-4422-9487-4295BD92A0BE}">
      <dgm:prSet/>
      <dgm:spPr/>
      <dgm:t>
        <a:bodyPr/>
        <a:lstStyle/>
        <a:p>
          <a:endParaRPr lang="en-US"/>
        </a:p>
      </dgm:t>
    </dgm:pt>
    <dgm:pt modelId="{EB9ED708-01CA-41EE-A0DC-12CB70DDADF3}" type="sibTrans" cxnId="{FA389C82-198B-4422-9487-4295BD92A0BE}">
      <dgm:prSet/>
      <dgm:spPr/>
      <dgm:t>
        <a:bodyPr/>
        <a:lstStyle/>
        <a:p>
          <a:endParaRPr lang="en-US"/>
        </a:p>
      </dgm:t>
    </dgm:pt>
    <dgm:pt modelId="{0B2ED916-BB31-48BF-A18E-0872A8487A32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tx1"/>
              </a:solidFill>
            </a:rPr>
            <a:t>Immunofluorescence</a:t>
          </a:r>
          <a:r>
            <a:rPr lang="en-US" b="1" dirty="0" smtClean="0">
              <a:solidFill>
                <a:schemeClr val="tx1"/>
              </a:solidFill>
            </a:rPr>
            <a:t> test: it is done in brain tissues to detect viral antigen</a:t>
          </a:r>
          <a:endParaRPr lang="en-US" b="1" dirty="0">
            <a:solidFill>
              <a:schemeClr val="tx1"/>
            </a:solidFill>
          </a:endParaRPr>
        </a:p>
      </dgm:t>
    </dgm:pt>
    <dgm:pt modelId="{263B9899-AD0E-4143-AA04-BDD3B27A408F}" type="parTrans" cxnId="{8760F051-E769-4730-A710-0320001F4F7E}">
      <dgm:prSet/>
      <dgm:spPr/>
      <dgm:t>
        <a:bodyPr/>
        <a:lstStyle/>
        <a:p>
          <a:endParaRPr lang="en-US"/>
        </a:p>
      </dgm:t>
    </dgm:pt>
    <dgm:pt modelId="{6E49E34D-B7AF-4E7B-ADDD-92D7BB3E0C99}" type="sibTrans" cxnId="{8760F051-E769-4730-A710-0320001F4F7E}">
      <dgm:prSet/>
      <dgm:spPr/>
      <dgm:t>
        <a:bodyPr/>
        <a:lstStyle/>
        <a:p>
          <a:endParaRPr lang="en-US"/>
        </a:p>
      </dgm:t>
    </dgm:pt>
    <dgm:pt modelId="{3C0BCCB0-9BB2-46FA-8B06-EF99FE46C22A}" type="pres">
      <dgm:prSet presAssocID="{D1E50EFF-C315-448C-892E-C081D7DF60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564378-B98C-4045-81AF-9EB89A98A72D}" type="pres">
      <dgm:prSet presAssocID="{E43A99CD-5F67-437A-8F10-C94A67B82AF5}" presName="hierRoot1" presStyleCnt="0">
        <dgm:presLayoutVars>
          <dgm:hierBranch val="init"/>
        </dgm:presLayoutVars>
      </dgm:prSet>
      <dgm:spPr/>
    </dgm:pt>
    <dgm:pt modelId="{EBE61D22-13EE-4E92-A9B9-C1F13AC35AF7}" type="pres">
      <dgm:prSet presAssocID="{E43A99CD-5F67-437A-8F10-C94A67B82AF5}" presName="rootComposite1" presStyleCnt="0"/>
      <dgm:spPr/>
    </dgm:pt>
    <dgm:pt modelId="{BAF2BBDE-0E31-454A-B93D-8B37D938DAA5}" type="pres">
      <dgm:prSet presAssocID="{E43A99CD-5F67-437A-8F10-C94A67B82AF5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973EC-0747-4C7E-B25A-B116FB083BCB}" type="pres">
      <dgm:prSet presAssocID="{E43A99CD-5F67-437A-8F10-C94A67B82A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2E4E9D-1E76-444F-A4FE-D84826CC9571}" type="pres">
      <dgm:prSet presAssocID="{E43A99CD-5F67-437A-8F10-C94A67B82AF5}" presName="hierChild2" presStyleCnt="0"/>
      <dgm:spPr/>
    </dgm:pt>
    <dgm:pt modelId="{76BBE60B-0BFD-4E99-A98A-6F4225F42694}" type="pres">
      <dgm:prSet presAssocID="{E43A99CD-5F67-437A-8F10-C94A67B82AF5}" presName="hierChild3" presStyleCnt="0"/>
      <dgm:spPr/>
    </dgm:pt>
    <dgm:pt modelId="{F7855DFD-09B6-46BA-9848-923BD5222F36}" type="pres">
      <dgm:prSet presAssocID="{0B2ED916-BB31-48BF-A18E-0872A8487A32}" presName="hierRoot1" presStyleCnt="0">
        <dgm:presLayoutVars>
          <dgm:hierBranch val="init"/>
        </dgm:presLayoutVars>
      </dgm:prSet>
      <dgm:spPr/>
    </dgm:pt>
    <dgm:pt modelId="{2533415F-005C-4282-91EA-07149AC75071}" type="pres">
      <dgm:prSet presAssocID="{0B2ED916-BB31-48BF-A18E-0872A8487A32}" presName="rootComposite1" presStyleCnt="0"/>
      <dgm:spPr/>
    </dgm:pt>
    <dgm:pt modelId="{3C304E46-4389-4613-9124-764960E7DC37}" type="pres">
      <dgm:prSet presAssocID="{0B2ED916-BB31-48BF-A18E-0872A8487A32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6595E-1026-4B81-830E-AF785AA739E1}" type="pres">
      <dgm:prSet presAssocID="{0B2ED916-BB31-48BF-A18E-0872A8487A3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DA17CA3-041B-4C74-AEEA-26566E71A43A}" type="pres">
      <dgm:prSet presAssocID="{0B2ED916-BB31-48BF-A18E-0872A8487A32}" presName="hierChild2" presStyleCnt="0"/>
      <dgm:spPr/>
    </dgm:pt>
    <dgm:pt modelId="{61F001AF-57DE-48B0-AA45-A7347C8DDDD7}" type="pres">
      <dgm:prSet presAssocID="{0B2ED916-BB31-48BF-A18E-0872A8487A32}" presName="hierChild3" presStyleCnt="0"/>
      <dgm:spPr/>
    </dgm:pt>
  </dgm:ptLst>
  <dgm:cxnLst>
    <dgm:cxn modelId="{E9AF5643-B8DF-45C1-B409-D0C5B60EC466}" type="presOf" srcId="{E43A99CD-5F67-437A-8F10-C94A67B82AF5}" destId="{BAF2BBDE-0E31-454A-B93D-8B37D938DAA5}" srcOrd="0" destOrd="0" presId="urn:microsoft.com/office/officeart/2005/8/layout/orgChart1"/>
    <dgm:cxn modelId="{AB458602-6EFB-4243-8582-5EDDD03518F1}" type="presOf" srcId="{D1E50EFF-C315-448C-892E-C081D7DF60DF}" destId="{3C0BCCB0-9BB2-46FA-8B06-EF99FE46C22A}" srcOrd="0" destOrd="0" presId="urn:microsoft.com/office/officeart/2005/8/layout/orgChart1"/>
    <dgm:cxn modelId="{FA389C82-198B-4422-9487-4295BD92A0BE}" srcId="{D1E50EFF-C315-448C-892E-C081D7DF60DF}" destId="{E43A99CD-5F67-437A-8F10-C94A67B82AF5}" srcOrd="0" destOrd="0" parTransId="{4149E73F-E776-4385-B500-32240DDD8CB7}" sibTransId="{EB9ED708-01CA-41EE-A0DC-12CB70DDADF3}"/>
    <dgm:cxn modelId="{B98D6CB7-AEA9-496E-936A-9F217E8B3DD9}" type="presOf" srcId="{0B2ED916-BB31-48BF-A18E-0872A8487A32}" destId="{E936595E-1026-4B81-830E-AF785AA739E1}" srcOrd="1" destOrd="0" presId="urn:microsoft.com/office/officeart/2005/8/layout/orgChart1"/>
    <dgm:cxn modelId="{0D8DB4C6-55E3-4892-B3DC-243B40288A1B}" type="presOf" srcId="{E43A99CD-5F67-437A-8F10-C94A67B82AF5}" destId="{8BC973EC-0747-4C7E-B25A-B116FB083BCB}" srcOrd="1" destOrd="0" presId="urn:microsoft.com/office/officeart/2005/8/layout/orgChart1"/>
    <dgm:cxn modelId="{8760F051-E769-4730-A710-0320001F4F7E}" srcId="{D1E50EFF-C315-448C-892E-C081D7DF60DF}" destId="{0B2ED916-BB31-48BF-A18E-0872A8487A32}" srcOrd="1" destOrd="0" parTransId="{263B9899-AD0E-4143-AA04-BDD3B27A408F}" sibTransId="{6E49E34D-B7AF-4E7B-ADDD-92D7BB3E0C99}"/>
    <dgm:cxn modelId="{91EA683B-5C8C-4DA0-9454-7FEE4E924AED}" type="presOf" srcId="{0B2ED916-BB31-48BF-A18E-0872A8487A32}" destId="{3C304E46-4389-4613-9124-764960E7DC37}" srcOrd="0" destOrd="0" presId="urn:microsoft.com/office/officeart/2005/8/layout/orgChart1"/>
    <dgm:cxn modelId="{0CE79925-5880-4599-ACF7-82E6BBA5058A}" type="presParOf" srcId="{3C0BCCB0-9BB2-46FA-8B06-EF99FE46C22A}" destId="{48564378-B98C-4045-81AF-9EB89A98A72D}" srcOrd="0" destOrd="0" presId="urn:microsoft.com/office/officeart/2005/8/layout/orgChart1"/>
    <dgm:cxn modelId="{CEBFC6E3-4331-4F91-BFBF-3A5722C37F05}" type="presParOf" srcId="{48564378-B98C-4045-81AF-9EB89A98A72D}" destId="{EBE61D22-13EE-4E92-A9B9-C1F13AC35AF7}" srcOrd="0" destOrd="0" presId="urn:microsoft.com/office/officeart/2005/8/layout/orgChart1"/>
    <dgm:cxn modelId="{D9075C2C-F1D4-4D4E-8AA4-C8D0CE3FFC2B}" type="presParOf" srcId="{EBE61D22-13EE-4E92-A9B9-C1F13AC35AF7}" destId="{BAF2BBDE-0E31-454A-B93D-8B37D938DAA5}" srcOrd="0" destOrd="0" presId="urn:microsoft.com/office/officeart/2005/8/layout/orgChart1"/>
    <dgm:cxn modelId="{D99CB9CD-5151-45A6-8A34-AC8229DD88B0}" type="presParOf" srcId="{EBE61D22-13EE-4E92-A9B9-C1F13AC35AF7}" destId="{8BC973EC-0747-4C7E-B25A-B116FB083BCB}" srcOrd="1" destOrd="0" presId="urn:microsoft.com/office/officeart/2005/8/layout/orgChart1"/>
    <dgm:cxn modelId="{D840FB76-1AC2-499C-ABA6-EB3445C5EB29}" type="presParOf" srcId="{48564378-B98C-4045-81AF-9EB89A98A72D}" destId="{4D2E4E9D-1E76-444F-A4FE-D84826CC9571}" srcOrd="1" destOrd="0" presId="urn:microsoft.com/office/officeart/2005/8/layout/orgChart1"/>
    <dgm:cxn modelId="{D86CFA76-F52F-481E-B603-039A21D39625}" type="presParOf" srcId="{48564378-B98C-4045-81AF-9EB89A98A72D}" destId="{76BBE60B-0BFD-4E99-A98A-6F4225F42694}" srcOrd="2" destOrd="0" presId="urn:microsoft.com/office/officeart/2005/8/layout/orgChart1"/>
    <dgm:cxn modelId="{52B059C7-5062-48B0-84B8-B02C761655AB}" type="presParOf" srcId="{3C0BCCB0-9BB2-46FA-8B06-EF99FE46C22A}" destId="{F7855DFD-09B6-46BA-9848-923BD5222F36}" srcOrd="1" destOrd="0" presId="urn:microsoft.com/office/officeart/2005/8/layout/orgChart1"/>
    <dgm:cxn modelId="{15225055-F397-4745-B1FD-EF4D50CDF638}" type="presParOf" srcId="{F7855DFD-09B6-46BA-9848-923BD5222F36}" destId="{2533415F-005C-4282-91EA-07149AC75071}" srcOrd="0" destOrd="0" presId="urn:microsoft.com/office/officeart/2005/8/layout/orgChart1"/>
    <dgm:cxn modelId="{B4AB4851-6B38-4B16-93F3-3394EF8C339F}" type="presParOf" srcId="{2533415F-005C-4282-91EA-07149AC75071}" destId="{3C304E46-4389-4613-9124-764960E7DC37}" srcOrd="0" destOrd="0" presId="urn:microsoft.com/office/officeart/2005/8/layout/orgChart1"/>
    <dgm:cxn modelId="{C637F86D-A6A2-4B2F-A013-D426D010881C}" type="presParOf" srcId="{2533415F-005C-4282-91EA-07149AC75071}" destId="{E936595E-1026-4B81-830E-AF785AA739E1}" srcOrd="1" destOrd="0" presId="urn:microsoft.com/office/officeart/2005/8/layout/orgChart1"/>
    <dgm:cxn modelId="{B9CCA98F-9159-46DE-B5AC-95292ACDE05B}" type="presParOf" srcId="{F7855DFD-09B6-46BA-9848-923BD5222F36}" destId="{2DA17CA3-041B-4C74-AEEA-26566E71A43A}" srcOrd="1" destOrd="0" presId="urn:microsoft.com/office/officeart/2005/8/layout/orgChart1"/>
    <dgm:cxn modelId="{593D1EC2-8F57-4B05-A121-B9D5B829A5C4}" type="presParOf" srcId="{F7855DFD-09B6-46BA-9848-923BD5222F36}" destId="{61F001AF-57DE-48B0-AA45-A7347C8DDDD7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2F568A-5CC1-428D-AA2F-5BA8663C4B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426013-3615-4888-A5E5-862400B28FA0}">
      <dgm:prSet/>
      <dgm:spPr/>
      <dgm:t>
        <a:bodyPr/>
        <a:lstStyle/>
        <a:p>
          <a:pPr rtl="0"/>
          <a:r>
            <a:rPr lang="en-US" dirty="0" smtClean="0">
              <a:solidFill>
                <a:srgbClr val="FFC000"/>
              </a:solidFill>
            </a:rPr>
            <a:t>Demonstration of </a:t>
          </a:r>
          <a:r>
            <a:rPr lang="en-US" dirty="0" err="1" smtClean="0">
              <a:solidFill>
                <a:srgbClr val="FFC000"/>
              </a:solidFill>
            </a:rPr>
            <a:t>negri</a:t>
          </a:r>
          <a:r>
            <a:rPr lang="en-US" dirty="0" smtClean="0">
              <a:solidFill>
                <a:srgbClr val="FFC000"/>
              </a:solidFill>
            </a:rPr>
            <a:t> bodies</a:t>
          </a:r>
          <a:r>
            <a:rPr lang="en-US" dirty="0" smtClean="0"/>
            <a:t>: smears of brain are stained with seller’s technique and examined for </a:t>
          </a:r>
          <a:r>
            <a:rPr lang="en-US" dirty="0" err="1" smtClean="0"/>
            <a:t>negri</a:t>
          </a:r>
          <a:r>
            <a:rPr lang="en-US" dirty="0" smtClean="0"/>
            <a:t> bodies</a:t>
          </a:r>
          <a:endParaRPr lang="en-US" dirty="0"/>
        </a:p>
      </dgm:t>
    </dgm:pt>
    <dgm:pt modelId="{AB4FF8D6-0639-4CD1-8D13-3E52EBE68A3D}" type="parTrans" cxnId="{D23AAAF7-EEBB-4A84-8B69-59E0B2CDB5F0}">
      <dgm:prSet/>
      <dgm:spPr/>
      <dgm:t>
        <a:bodyPr/>
        <a:lstStyle/>
        <a:p>
          <a:endParaRPr lang="en-US"/>
        </a:p>
      </dgm:t>
    </dgm:pt>
    <dgm:pt modelId="{0D5C1383-6771-4095-8597-FA047F723094}" type="sibTrans" cxnId="{D23AAAF7-EEBB-4A84-8B69-59E0B2CDB5F0}">
      <dgm:prSet/>
      <dgm:spPr/>
      <dgm:t>
        <a:bodyPr/>
        <a:lstStyle/>
        <a:p>
          <a:endParaRPr lang="en-US"/>
        </a:p>
      </dgm:t>
    </dgm:pt>
    <dgm:pt modelId="{D2708E52-173B-4601-A3FB-81667F49E87E}">
      <dgm:prSet/>
      <dgm:spPr/>
      <dgm:t>
        <a:bodyPr/>
        <a:lstStyle/>
        <a:p>
          <a:pPr rtl="0"/>
          <a:r>
            <a:rPr lang="en-US" dirty="0" smtClean="0">
              <a:solidFill>
                <a:srgbClr val="FFC000"/>
              </a:solidFill>
            </a:rPr>
            <a:t>Virus isolation: </a:t>
          </a:r>
          <a:r>
            <a:rPr lang="en-US" dirty="0" smtClean="0"/>
            <a:t>the brain tissue suspension is injected </a:t>
          </a:r>
          <a:r>
            <a:rPr lang="en-US" dirty="0" err="1" smtClean="0"/>
            <a:t>intracerebrally</a:t>
          </a:r>
          <a:r>
            <a:rPr lang="en-US" dirty="0" smtClean="0"/>
            <a:t> into mice. They die within 3 weeks showing </a:t>
          </a:r>
          <a:r>
            <a:rPr lang="en-US" dirty="0" err="1" smtClean="0"/>
            <a:t>negri</a:t>
          </a:r>
          <a:r>
            <a:rPr lang="en-US" dirty="0" smtClean="0"/>
            <a:t> bodies in brain.</a:t>
          </a:r>
          <a:endParaRPr lang="en-US" dirty="0"/>
        </a:p>
      </dgm:t>
    </dgm:pt>
    <dgm:pt modelId="{03F666AC-C51D-4BCB-8DA8-EE5301399BE3}" type="parTrans" cxnId="{936447B2-8002-4A04-B6D7-B3E1D64B1877}">
      <dgm:prSet/>
      <dgm:spPr/>
      <dgm:t>
        <a:bodyPr/>
        <a:lstStyle/>
        <a:p>
          <a:endParaRPr lang="en-US"/>
        </a:p>
      </dgm:t>
    </dgm:pt>
    <dgm:pt modelId="{7FC94EA2-5761-44B1-94EB-AB1D1642AC9F}" type="sibTrans" cxnId="{936447B2-8002-4A04-B6D7-B3E1D64B1877}">
      <dgm:prSet/>
      <dgm:spPr/>
      <dgm:t>
        <a:bodyPr/>
        <a:lstStyle/>
        <a:p>
          <a:endParaRPr lang="en-US"/>
        </a:p>
      </dgm:t>
    </dgm:pt>
    <dgm:pt modelId="{79FB67D9-3310-4FA9-976C-A347E2684B05}" type="pres">
      <dgm:prSet presAssocID="{072F568A-5CC1-428D-AA2F-5BA8663C4B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D668F-CCB3-45D0-97DD-655C8B9107A4}" type="pres">
      <dgm:prSet presAssocID="{B9426013-3615-4888-A5E5-862400B28FA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3CFF0-294C-488C-8BC5-A10C271DAF12}" type="pres">
      <dgm:prSet presAssocID="{0D5C1383-6771-4095-8597-FA047F723094}" presName="sibTrans" presStyleCnt="0"/>
      <dgm:spPr/>
    </dgm:pt>
    <dgm:pt modelId="{82E21CAA-BE2D-4B11-9A4C-E62F9DB7B504}" type="pres">
      <dgm:prSet presAssocID="{D2708E52-173B-4601-A3FB-81667F49E87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3AAAF7-EEBB-4A84-8B69-59E0B2CDB5F0}" srcId="{072F568A-5CC1-428D-AA2F-5BA8663C4B0F}" destId="{B9426013-3615-4888-A5E5-862400B28FA0}" srcOrd="0" destOrd="0" parTransId="{AB4FF8D6-0639-4CD1-8D13-3E52EBE68A3D}" sibTransId="{0D5C1383-6771-4095-8597-FA047F723094}"/>
    <dgm:cxn modelId="{C645C58A-3485-4953-BCBE-3FA5B009C78C}" type="presOf" srcId="{072F568A-5CC1-428D-AA2F-5BA8663C4B0F}" destId="{79FB67D9-3310-4FA9-976C-A347E2684B05}" srcOrd="0" destOrd="0" presId="urn:microsoft.com/office/officeart/2005/8/layout/default"/>
    <dgm:cxn modelId="{031DD74B-2CBA-4789-B67E-9BF53AF21FA0}" type="presOf" srcId="{B9426013-3615-4888-A5E5-862400B28FA0}" destId="{D40D668F-CCB3-45D0-97DD-655C8B9107A4}" srcOrd="0" destOrd="0" presId="urn:microsoft.com/office/officeart/2005/8/layout/default"/>
    <dgm:cxn modelId="{936447B2-8002-4A04-B6D7-B3E1D64B1877}" srcId="{072F568A-5CC1-428D-AA2F-5BA8663C4B0F}" destId="{D2708E52-173B-4601-A3FB-81667F49E87E}" srcOrd="1" destOrd="0" parTransId="{03F666AC-C51D-4BCB-8DA8-EE5301399BE3}" sibTransId="{7FC94EA2-5761-44B1-94EB-AB1D1642AC9F}"/>
    <dgm:cxn modelId="{238A8A12-F799-4E14-A969-2B81144E93CB}" type="presOf" srcId="{D2708E52-173B-4601-A3FB-81667F49E87E}" destId="{82E21CAA-BE2D-4B11-9A4C-E62F9DB7B504}" srcOrd="0" destOrd="0" presId="urn:microsoft.com/office/officeart/2005/8/layout/default"/>
    <dgm:cxn modelId="{DDAC72BB-3031-4E2A-821C-1E9F23FD021D}" type="presParOf" srcId="{79FB67D9-3310-4FA9-976C-A347E2684B05}" destId="{D40D668F-CCB3-45D0-97DD-655C8B9107A4}" srcOrd="0" destOrd="0" presId="urn:microsoft.com/office/officeart/2005/8/layout/default"/>
    <dgm:cxn modelId="{F929C4AA-AF2A-4CAA-99CC-658E65040AA2}" type="presParOf" srcId="{79FB67D9-3310-4FA9-976C-A347E2684B05}" destId="{B9B3CFF0-294C-488C-8BC5-A10C271DAF12}" srcOrd="1" destOrd="0" presId="urn:microsoft.com/office/officeart/2005/8/layout/default"/>
    <dgm:cxn modelId="{0A32DD89-1876-4C5E-947C-733F7642A9A3}" type="presParOf" srcId="{79FB67D9-3310-4FA9-976C-A347E2684B05}" destId="{82E21CAA-BE2D-4B11-9A4C-E62F9DB7B504}" srcOrd="2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F1E984-FAD9-4C5D-9BAE-845977F90E9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D9FB120-B04F-4433-8E88-240BB9DA9756}">
      <dgm:prSet/>
      <dgm:spPr/>
      <dgm:t>
        <a:bodyPr/>
        <a:lstStyle/>
        <a:p>
          <a:pPr rtl="0"/>
          <a:r>
            <a:rPr lang="en-US" dirty="0" smtClean="0"/>
            <a:t>Neutralization test</a:t>
          </a:r>
          <a:endParaRPr lang="en-US" dirty="0"/>
        </a:p>
      </dgm:t>
    </dgm:pt>
    <dgm:pt modelId="{8408941B-E7AB-43CE-952A-E7A777B4178C}" type="parTrans" cxnId="{6AC3ADBB-7838-402F-8DBC-CEDC85D92954}">
      <dgm:prSet/>
      <dgm:spPr/>
      <dgm:t>
        <a:bodyPr/>
        <a:lstStyle/>
        <a:p>
          <a:endParaRPr lang="en-US"/>
        </a:p>
      </dgm:t>
    </dgm:pt>
    <dgm:pt modelId="{FE18E4B3-C2D0-445E-9411-30A95FF90100}" type="sibTrans" cxnId="{6AC3ADBB-7838-402F-8DBC-CEDC85D92954}">
      <dgm:prSet/>
      <dgm:spPr/>
      <dgm:t>
        <a:bodyPr/>
        <a:lstStyle/>
        <a:p>
          <a:endParaRPr lang="en-US"/>
        </a:p>
      </dgm:t>
    </dgm:pt>
    <dgm:pt modelId="{154F0120-90B7-4817-9AE5-D349949884C6}">
      <dgm:prSet/>
      <dgm:spPr/>
      <dgm:t>
        <a:bodyPr/>
        <a:lstStyle/>
        <a:p>
          <a:pPr rtl="0"/>
          <a:r>
            <a:rPr lang="en-US" dirty="0" smtClean="0"/>
            <a:t>CFT</a:t>
          </a:r>
          <a:endParaRPr lang="en-US" dirty="0"/>
        </a:p>
      </dgm:t>
    </dgm:pt>
    <dgm:pt modelId="{C7E75CF1-D8B3-42E2-8C7E-1FBEEDCDBAC5}" type="parTrans" cxnId="{198CDB8A-25B8-449F-92C8-231562297B02}">
      <dgm:prSet/>
      <dgm:spPr/>
      <dgm:t>
        <a:bodyPr/>
        <a:lstStyle/>
        <a:p>
          <a:endParaRPr lang="en-US"/>
        </a:p>
      </dgm:t>
    </dgm:pt>
    <dgm:pt modelId="{AD54032D-81EA-4B90-B1DF-E87C56DE40FA}" type="sibTrans" cxnId="{198CDB8A-25B8-449F-92C8-231562297B02}">
      <dgm:prSet/>
      <dgm:spPr/>
      <dgm:t>
        <a:bodyPr/>
        <a:lstStyle/>
        <a:p>
          <a:endParaRPr lang="en-US"/>
        </a:p>
      </dgm:t>
    </dgm:pt>
    <dgm:pt modelId="{A6BE7915-9039-4D7C-AD6D-ED1CE3581870}">
      <dgm:prSet/>
      <dgm:spPr/>
      <dgm:t>
        <a:bodyPr/>
        <a:lstStyle/>
        <a:p>
          <a:pPr rtl="0"/>
          <a:r>
            <a:rPr lang="en-US" dirty="0" smtClean="0"/>
            <a:t>Counter </a:t>
          </a:r>
          <a:r>
            <a:rPr lang="en-US" dirty="0" err="1" smtClean="0"/>
            <a:t>immunoelectrophoresis</a:t>
          </a:r>
          <a:endParaRPr lang="en-US" dirty="0"/>
        </a:p>
      </dgm:t>
    </dgm:pt>
    <dgm:pt modelId="{16C389C9-40A9-41E7-B304-314E076FADDF}" type="parTrans" cxnId="{9D38A28E-65E0-49EE-BC8C-21FE1159E8F4}">
      <dgm:prSet/>
      <dgm:spPr/>
      <dgm:t>
        <a:bodyPr/>
        <a:lstStyle/>
        <a:p>
          <a:endParaRPr lang="en-US"/>
        </a:p>
      </dgm:t>
    </dgm:pt>
    <dgm:pt modelId="{F53F62CE-A27F-4C1D-8A3B-A151DB31C8D1}" type="sibTrans" cxnId="{9D38A28E-65E0-49EE-BC8C-21FE1159E8F4}">
      <dgm:prSet/>
      <dgm:spPr/>
      <dgm:t>
        <a:bodyPr/>
        <a:lstStyle/>
        <a:p>
          <a:endParaRPr lang="en-US"/>
        </a:p>
      </dgm:t>
    </dgm:pt>
    <dgm:pt modelId="{9DFEFA65-541C-4779-8317-12F88A4AB589}">
      <dgm:prSet/>
      <dgm:spPr/>
      <dgm:t>
        <a:bodyPr/>
        <a:lstStyle/>
        <a:p>
          <a:pPr rtl="0"/>
          <a:r>
            <a:rPr lang="en-US" dirty="0" smtClean="0"/>
            <a:t>ELISA</a:t>
          </a:r>
          <a:endParaRPr lang="en-US" dirty="0"/>
        </a:p>
      </dgm:t>
    </dgm:pt>
    <dgm:pt modelId="{1C1E0A9A-506D-4E59-9309-A215A1389D42}" type="parTrans" cxnId="{93B2114C-0AB4-452B-9B1C-9887D4B411CF}">
      <dgm:prSet/>
      <dgm:spPr/>
      <dgm:t>
        <a:bodyPr/>
        <a:lstStyle/>
        <a:p>
          <a:endParaRPr lang="en-US"/>
        </a:p>
      </dgm:t>
    </dgm:pt>
    <dgm:pt modelId="{300A72D6-C563-4515-AEDA-A24DD2492BEA}" type="sibTrans" cxnId="{93B2114C-0AB4-452B-9B1C-9887D4B411CF}">
      <dgm:prSet/>
      <dgm:spPr/>
      <dgm:t>
        <a:bodyPr/>
        <a:lstStyle/>
        <a:p>
          <a:endParaRPr lang="en-US"/>
        </a:p>
      </dgm:t>
    </dgm:pt>
    <dgm:pt modelId="{7E91DB6C-FE75-42ED-981C-E961C24B0444}" type="pres">
      <dgm:prSet presAssocID="{86F1E984-FAD9-4C5D-9BAE-845977F90E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04AABA-9567-4FFA-83AA-43565D0C8E2F}" type="pres">
      <dgm:prSet presAssocID="{1D9FB120-B04F-4433-8E88-240BB9DA97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069E5-DC85-45F6-96F9-4B8347DC91D2}" type="pres">
      <dgm:prSet presAssocID="{FE18E4B3-C2D0-445E-9411-30A95FF90100}" presName="spacer" presStyleCnt="0"/>
      <dgm:spPr/>
    </dgm:pt>
    <dgm:pt modelId="{92FC436D-86C1-4BE2-80B6-FD11FDA8C756}" type="pres">
      <dgm:prSet presAssocID="{154F0120-90B7-4817-9AE5-D349949884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0B8E-9DA8-4AF2-8141-6B02ECFC4D1F}" type="pres">
      <dgm:prSet presAssocID="{AD54032D-81EA-4B90-B1DF-E87C56DE40FA}" presName="spacer" presStyleCnt="0"/>
      <dgm:spPr/>
    </dgm:pt>
    <dgm:pt modelId="{49B43193-1487-4EA8-9780-BAEED31B35A1}" type="pres">
      <dgm:prSet presAssocID="{A6BE7915-9039-4D7C-AD6D-ED1CE35818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6EDAE-2A4F-4FC8-A28B-18B60A662331}" type="pres">
      <dgm:prSet presAssocID="{F53F62CE-A27F-4C1D-8A3B-A151DB31C8D1}" presName="spacer" presStyleCnt="0"/>
      <dgm:spPr/>
    </dgm:pt>
    <dgm:pt modelId="{7FFF00E4-134F-4DE4-A713-6CCD0DE4C6E7}" type="pres">
      <dgm:prSet presAssocID="{9DFEFA65-541C-4779-8317-12F88A4AB5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1F287-F0E0-4F70-8329-A1F6CE305D93}" type="presOf" srcId="{9DFEFA65-541C-4779-8317-12F88A4AB589}" destId="{7FFF00E4-134F-4DE4-A713-6CCD0DE4C6E7}" srcOrd="0" destOrd="0" presId="urn:microsoft.com/office/officeart/2005/8/layout/vList2"/>
    <dgm:cxn modelId="{FE635089-BEC5-4469-9699-CD3B6E709F3E}" type="presOf" srcId="{86F1E984-FAD9-4C5D-9BAE-845977F90E94}" destId="{7E91DB6C-FE75-42ED-981C-E961C24B0444}" srcOrd="0" destOrd="0" presId="urn:microsoft.com/office/officeart/2005/8/layout/vList2"/>
    <dgm:cxn modelId="{1592AC78-2065-48B6-A896-4E93C3E84D35}" type="presOf" srcId="{1D9FB120-B04F-4433-8E88-240BB9DA9756}" destId="{7D04AABA-9567-4FFA-83AA-43565D0C8E2F}" srcOrd="0" destOrd="0" presId="urn:microsoft.com/office/officeart/2005/8/layout/vList2"/>
    <dgm:cxn modelId="{6AC3ADBB-7838-402F-8DBC-CEDC85D92954}" srcId="{86F1E984-FAD9-4C5D-9BAE-845977F90E94}" destId="{1D9FB120-B04F-4433-8E88-240BB9DA9756}" srcOrd="0" destOrd="0" parTransId="{8408941B-E7AB-43CE-952A-E7A777B4178C}" sibTransId="{FE18E4B3-C2D0-445E-9411-30A95FF90100}"/>
    <dgm:cxn modelId="{9D38A28E-65E0-49EE-BC8C-21FE1159E8F4}" srcId="{86F1E984-FAD9-4C5D-9BAE-845977F90E94}" destId="{A6BE7915-9039-4D7C-AD6D-ED1CE3581870}" srcOrd="2" destOrd="0" parTransId="{16C389C9-40A9-41E7-B304-314E076FADDF}" sibTransId="{F53F62CE-A27F-4C1D-8A3B-A151DB31C8D1}"/>
    <dgm:cxn modelId="{6BD434D4-DE5E-4052-AE9D-91AFF4E6E2BD}" type="presOf" srcId="{A6BE7915-9039-4D7C-AD6D-ED1CE3581870}" destId="{49B43193-1487-4EA8-9780-BAEED31B35A1}" srcOrd="0" destOrd="0" presId="urn:microsoft.com/office/officeart/2005/8/layout/vList2"/>
    <dgm:cxn modelId="{4C28D7B1-B00E-4324-AE0F-74B1242DCD10}" type="presOf" srcId="{154F0120-90B7-4817-9AE5-D349949884C6}" destId="{92FC436D-86C1-4BE2-80B6-FD11FDA8C756}" srcOrd="0" destOrd="0" presId="urn:microsoft.com/office/officeart/2005/8/layout/vList2"/>
    <dgm:cxn modelId="{198CDB8A-25B8-449F-92C8-231562297B02}" srcId="{86F1E984-FAD9-4C5D-9BAE-845977F90E94}" destId="{154F0120-90B7-4817-9AE5-D349949884C6}" srcOrd="1" destOrd="0" parTransId="{C7E75CF1-D8B3-42E2-8C7E-1FBEEDCDBAC5}" sibTransId="{AD54032D-81EA-4B90-B1DF-E87C56DE40FA}"/>
    <dgm:cxn modelId="{93B2114C-0AB4-452B-9B1C-9887D4B411CF}" srcId="{86F1E984-FAD9-4C5D-9BAE-845977F90E94}" destId="{9DFEFA65-541C-4779-8317-12F88A4AB589}" srcOrd="3" destOrd="0" parTransId="{1C1E0A9A-506D-4E59-9309-A215A1389D42}" sibTransId="{300A72D6-C563-4515-AEDA-A24DD2492BEA}"/>
    <dgm:cxn modelId="{8F333556-BEFC-4981-A1AF-980C59B47B6D}" type="presParOf" srcId="{7E91DB6C-FE75-42ED-981C-E961C24B0444}" destId="{7D04AABA-9567-4FFA-83AA-43565D0C8E2F}" srcOrd="0" destOrd="0" presId="urn:microsoft.com/office/officeart/2005/8/layout/vList2"/>
    <dgm:cxn modelId="{B63E9EBF-5E81-47B1-B883-A8075A82D35A}" type="presParOf" srcId="{7E91DB6C-FE75-42ED-981C-E961C24B0444}" destId="{594069E5-DC85-45F6-96F9-4B8347DC91D2}" srcOrd="1" destOrd="0" presId="urn:microsoft.com/office/officeart/2005/8/layout/vList2"/>
    <dgm:cxn modelId="{BF4B6AE2-D8B0-4E9D-B494-9F7FC8A31E93}" type="presParOf" srcId="{7E91DB6C-FE75-42ED-981C-E961C24B0444}" destId="{92FC436D-86C1-4BE2-80B6-FD11FDA8C756}" srcOrd="2" destOrd="0" presId="urn:microsoft.com/office/officeart/2005/8/layout/vList2"/>
    <dgm:cxn modelId="{247D9BB3-0BE8-40EE-BDF9-E94FA04C6414}" type="presParOf" srcId="{7E91DB6C-FE75-42ED-981C-E961C24B0444}" destId="{FF1C0B8E-9DA8-4AF2-8141-6B02ECFC4D1F}" srcOrd="3" destOrd="0" presId="urn:microsoft.com/office/officeart/2005/8/layout/vList2"/>
    <dgm:cxn modelId="{9CDF7702-011A-4F16-BF00-F3FD334615C4}" type="presParOf" srcId="{7E91DB6C-FE75-42ED-981C-E961C24B0444}" destId="{49B43193-1487-4EA8-9780-BAEED31B35A1}" srcOrd="4" destOrd="0" presId="urn:microsoft.com/office/officeart/2005/8/layout/vList2"/>
    <dgm:cxn modelId="{EE91C7E6-1458-4918-BCC7-CA9401680089}" type="presParOf" srcId="{7E91DB6C-FE75-42ED-981C-E961C24B0444}" destId="{F1D6EDAE-2A4F-4FC8-A28B-18B60A662331}" srcOrd="5" destOrd="0" presId="urn:microsoft.com/office/officeart/2005/8/layout/vList2"/>
    <dgm:cxn modelId="{FB37E1AE-009F-46A1-97FB-70CC83C8A848}" type="presParOf" srcId="{7E91DB6C-FE75-42ED-981C-E961C24B0444}" destId="{7FFF00E4-134F-4DE4-A713-6CCD0DE4C6E7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A9E3F-B4B4-4153-8D13-308A42FA67E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1F10D-E891-4B06-92B6-D8DAC959F7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6102-40A1-4507-B79A-0F764DEFE637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5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F830-E008-4C6B-82BD-B92D50F0FBEA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C5B5-AF43-491B-AED2-7C2D7EFA3A18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8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12D0-BDB9-40D1-B3E4-108DD1D2E3DA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5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44DB-337D-4E76-BACF-AF19BEE675D1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07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608F-588D-41F8-81FC-1158338BA3D3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0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BC91-1544-4078-9FE1-2D60979446CD}" type="datetime1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47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EA49-5FCC-43D7-96CB-98972BFAB788}" type="datetime1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42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7353-7F84-48FA-A34E-5D053B9EBA33}" type="datetime1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40E-E816-4AB3-BA06-0E0756959CD7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6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539C-A04D-411A-A8FF-BC05D6A3C39E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88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EE39-C32F-4FAF-AAF0-6C0283D63233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2019-FDE9-48D6-9AD8-AB72CDD4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20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RABIES VIRUS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RHABDOVIRIDAE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1C3B-F3E4-48F6-9420-469EA7A1FEE5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5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743"/>
            <a:ext cx="10515600" cy="6821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 human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314" y="928914"/>
          <a:ext cx="11034486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EF1F-E918-4DA4-B0C2-DEC04B86733F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5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bodies: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demonstrated in brain.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Negribodies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appears 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intracytoplasmic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oval or round, purplish pink body with characteristic basophilic inner granules.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4504" y="3565633"/>
            <a:ext cx="5507222" cy="287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1812" t="23204" r="1812"/>
          <a:stretch>
            <a:fillRect/>
          </a:stretch>
        </p:blipFill>
        <p:spPr bwMode="auto">
          <a:xfrm>
            <a:off x="6519619" y="0"/>
            <a:ext cx="5100295" cy="309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8CA-56A0-4A6A-B5ED-DA2B89B09967}" type="datetime1">
              <a:rPr lang="en-US" smtClean="0"/>
              <a:t>12/11/2021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828" y="457200"/>
            <a:ext cx="4392197" cy="15404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Seller’s technique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44366" y="2071467"/>
            <a:ext cx="5110846" cy="381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Seller’s technique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basic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fuchsin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methylene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blue in alcohol is used to demonstrate these bodies. </a:t>
            </a:r>
          </a:p>
          <a:p>
            <a:endParaRPr lang="en-US" sz="3500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12" r="1812"/>
          <a:stretch>
            <a:fillRect/>
          </a:stretch>
        </p:blipFill>
        <p:spPr bwMode="auto">
          <a:xfrm>
            <a:off x="6421145" y="227771"/>
            <a:ext cx="4185895" cy="33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26" y="3704199"/>
            <a:ext cx="4670474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EBE8-0E76-493D-B048-6FD6533BD2C1}" type="datetime1">
              <a:rPr lang="en-US" smtClean="0"/>
              <a:t>12/11/2021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566057"/>
          <a:ext cx="10515600" cy="5610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24C-2068-40A9-B6E0-F3B716B5052E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 animal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8343" y="1825625"/>
          <a:ext cx="110054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CDB6-9AB5-42FD-92B7-1608D06736FD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 animal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3E3-AE3E-48C7-A7A4-35FC22BF18BE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tests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224-0E34-4FAF-A26C-B0BD9A21F414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PROPHYLAXIS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1. pre exposure prophylaxis: done in laboratory personnel and those who handle infected animals</a:t>
            </a:r>
          </a:p>
          <a:p>
            <a:r>
              <a:rPr lang="en-US" dirty="0" smtClean="0"/>
              <a:t>2. Post exposure prophylaxis: local treatment, </a:t>
            </a:r>
            <a:r>
              <a:rPr lang="en-US" dirty="0" err="1" smtClean="0"/>
              <a:t>hyperimmune</a:t>
            </a:r>
            <a:r>
              <a:rPr lang="en-US" dirty="0" smtClean="0"/>
              <a:t> serum and vaccination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FC67-C100-48B4-862B-5BCF95E598FF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0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Wash the wound with soap and water for 15 minutes.</a:t>
            </a:r>
          </a:p>
          <a:p>
            <a:r>
              <a:rPr lang="en-US" dirty="0" smtClean="0"/>
              <a:t>Then the wound is treated with alcohol, tincture iodine or ammonium compound</a:t>
            </a:r>
          </a:p>
          <a:p>
            <a:r>
              <a:rPr lang="en-US" dirty="0" smtClean="0"/>
              <a:t>In severe cases, </a:t>
            </a:r>
            <a:r>
              <a:rPr lang="en-US" dirty="0" err="1" smtClean="0"/>
              <a:t>antirabic</a:t>
            </a:r>
            <a:r>
              <a:rPr lang="en-US" dirty="0" smtClean="0"/>
              <a:t> </a:t>
            </a:r>
            <a:r>
              <a:rPr lang="en-US" dirty="0" err="1" smtClean="0"/>
              <a:t>hyperimmune</a:t>
            </a:r>
            <a:r>
              <a:rPr lang="en-US" dirty="0" smtClean="0"/>
              <a:t> serum can be applied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3637" y="1940524"/>
            <a:ext cx="5038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BCFE-FF94-4E7F-ABAA-6E59A4EC990C}" type="datetime1">
              <a:rPr lang="en-US" smtClean="0"/>
              <a:t>12/11/2021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9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Damaged tissue is excised but wound is left </a:t>
            </a:r>
            <a:r>
              <a:rPr lang="en-US" dirty="0" err="1" smtClean="0"/>
              <a:t>unsutured</a:t>
            </a:r>
            <a:endParaRPr lang="en-US" dirty="0" smtClean="0"/>
          </a:p>
          <a:p>
            <a:r>
              <a:rPr lang="en-US" dirty="0" smtClean="0"/>
              <a:t>Anti tetanus vaccine and antibiotics are administered </a:t>
            </a:r>
          </a:p>
          <a:p>
            <a:r>
              <a:rPr lang="en-US" dirty="0" smtClean="0"/>
              <a:t>Watch the animal for 10 days</a:t>
            </a:r>
          </a:p>
          <a:p>
            <a:r>
              <a:rPr lang="en-US" dirty="0" smtClean="0"/>
              <a:t>If animal is healthy, rabies may be excluded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7E0E-F1E8-46D2-8054-ABE938CB9335}" type="datetime1">
              <a:rPr lang="en-US" smtClean="0"/>
              <a:t>12/11/2021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 shaped, with one end round and other planar or concave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Nucleocapsid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helical symmetry containing a single stranded RNA genome and an RNA dependent RNA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polymerase</a:t>
            </a:r>
          </a:p>
        </p:txBody>
      </p:sp>
      <p:pic>
        <p:nvPicPr>
          <p:cNvPr id="5" name="Picture 2" descr="Image result for rabies vi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65BF-232A-4393-B60E-A2333A65DC68}" type="datetime1">
              <a:rPr lang="en-US" smtClean="0"/>
              <a:t>12/11/2021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0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Hyper-immune serum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antirabies</a:t>
            </a:r>
            <a:r>
              <a:rPr lang="en-US" dirty="0" smtClean="0"/>
              <a:t> immunoglobulin 20 IU / kg</a:t>
            </a:r>
          </a:p>
          <a:p>
            <a:r>
              <a:rPr lang="en-US" dirty="0" smtClean="0"/>
              <a:t>Half infiltrated locally </a:t>
            </a:r>
          </a:p>
          <a:p>
            <a:r>
              <a:rPr lang="en-US" dirty="0" smtClean="0"/>
              <a:t>Half administered IM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278F-FA9D-43FE-A780-7005CB2D7E5A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5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</a:p>
          <a:p>
            <a:r>
              <a:rPr lang="en-US" dirty="0" smtClean="0"/>
              <a:t>Neural </a:t>
            </a:r>
          </a:p>
          <a:p>
            <a:r>
              <a:rPr lang="en-US" dirty="0" smtClean="0"/>
              <a:t>Non neural</a:t>
            </a:r>
          </a:p>
          <a:p>
            <a:r>
              <a:rPr lang="en-US" dirty="0" smtClean="0"/>
              <a:t>Subunits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3233" y="1899951"/>
            <a:ext cx="7135837" cy="408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C371-C627-4FE0-B2DE-D6FE0EDBF437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vaccines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Semple</a:t>
            </a:r>
            <a:r>
              <a:rPr lang="en-US" dirty="0" smtClean="0"/>
              <a:t> vaccine</a:t>
            </a:r>
          </a:p>
          <a:p>
            <a:r>
              <a:rPr lang="en-US" dirty="0" smtClean="0"/>
              <a:t>Beta </a:t>
            </a:r>
            <a:r>
              <a:rPr lang="en-US" dirty="0" err="1" smtClean="0"/>
              <a:t>propiolactone</a:t>
            </a:r>
            <a:endParaRPr lang="en-US" dirty="0" smtClean="0"/>
          </a:p>
          <a:p>
            <a:r>
              <a:rPr lang="en-US" dirty="0" smtClean="0"/>
              <a:t>Infant brain vaccine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24EA-30D3-487D-A32A-3223CFDCD84B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8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neural vaccines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 vaccine </a:t>
            </a:r>
          </a:p>
          <a:p>
            <a:r>
              <a:rPr lang="en-US" dirty="0" smtClean="0"/>
              <a:t>Cell culture vaccine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7AB2-3005-4FCF-84DC-9B4A04E928A7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5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vaccine: subcutaneously on anterior abdominal wall</a:t>
            </a:r>
          </a:p>
          <a:p>
            <a:r>
              <a:rPr lang="en-US" dirty="0" smtClean="0"/>
              <a:t>Cell culture vaccine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C185-C8A7-44A3-8176-9DC9E74B2411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2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exposure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doses</a:t>
            </a:r>
          </a:p>
          <a:p>
            <a:r>
              <a:rPr lang="en-US" dirty="0" smtClean="0"/>
              <a:t>1 ml on day 0,7,21 -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IM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BOOSTER DOSE after one year</a:t>
            </a:r>
          </a:p>
          <a:p>
            <a:r>
              <a:rPr lang="en-US" dirty="0" smtClean="0"/>
              <a:t>Then one every 5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612-AC19-4FED-8DF8-512E170955B7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5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exposure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ml IM in deltoid region </a:t>
            </a:r>
          </a:p>
          <a:p>
            <a:r>
              <a:rPr lang="en-US" dirty="0" smtClean="0"/>
              <a:t>On day 0, 3, 7, 14 &amp; 30</a:t>
            </a:r>
          </a:p>
          <a:p>
            <a:r>
              <a:rPr lang="en-US" dirty="0" smtClean="0"/>
              <a:t>Booster dose on day 90</a:t>
            </a:r>
          </a:p>
          <a:p>
            <a:r>
              <a:rPr lang="en-US" dirty="0" smtClean="0"/>
              <a:t>This gives protection for five years </a:t>
            </a:r>
          </a:p>
          <a:p>
            <a:endParaRPr lang="en-US" dirty="0"/>
          </a:p>
          <a:p>
            <a:r>
              <a:rPr lang="en-US" dirty="0" smtClean="0"/>
              <a:t>In children the site is anterolateral aspect of the thigh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953419"/>
            <a:ext cx="4114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2F24-99AC-46F2-9114-B2137DC0D7AF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7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dose </a:t>
            </a:r>
          </a:p>
          <a:p>
            <a:r>
              <a:rPr lang="en-US" dirty="0" smtClean="0"/>
              <a:t>1 ml IM </a:t>
            </a:r>
          </a:p>
          <a:p>
            <a:r>
              <a:rPr lang="en-US" dirty="0" smtClean="0"/>
              <a:t>BOOSTER DOSE at 1-3 year intervals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E913-F702-4D9B-8FA5-337158D204BF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Intensive supportive care</a:t>
            </a:r>
          </a:p>
          <a:p>
            <a:r>
              <a:rPr lang="en-US" dirty="0" smtClean="0"/>
              <a:t>Hyper immune serum administration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C81F-6807-45AD-810B-8090425CFD50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0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Elimination of stray dogs</a:t>
            </a:r>
          </a:p>
          <a:p>
            <a:r>
              <a:rPr lang="en-US" dirty="0" smtClean="0"/>
              <a:t>Vaccination of pets</a:t>
            </a:r>
          </a:p>
          <a:p>
            <a:r>
              <a:rPr lang="en-US" dirty="0" smtClean="0"/>
              <a:t>Control measures on wild life</a:t>
            </a:r>
          </a:p>
          <a:p>
            <a:r>
              <a:rPr lang="en-US" dirty="0" smtClean="0"/>
              <a:t>HE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4235" y="1507920"/>
            <a:ext cx="6244447" cy="407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4B26-A7AD-4C9C-89C3-A954A92A0DC7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0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lipoprotein envelop contains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haemagglutinating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peplomer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spikes which does not cover the planar end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the lipoprotein envelop is the matrix protein layer</a:t>
            </a:r>
          </a:p>
          <a:p>
            <a:endParaRPr lang="en-US" dirty="0"/>
          </a:p>
        </p:txBody>
      </p:sp>
      <p:pic>
        <p:nvPicPr>
          <p:cNvPr id="5" name="Picture 2" descr="Image result for rabies vi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27C6-3DDE-4B86-8AA1-069A0891605E}" type="datetime1">
              <a:rPr lang="en-US" smtClean="0"/>
              <a:t>12/11/2021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abies vi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4389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DF13-D4CD-40EE-8D43-F4D0CA6FC9EC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7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8D1-69C3-443D-8921-87EED0D4F3EE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2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0932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24630"/>
          <a:ext cx="11669486" cy="559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C3F2-8B75-4174-B025-1BCC74ADB009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3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4912"/>
            <a:ext cx="5201842" cy="41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79-2DB0-4932-9FE1-AF29314E6DED}" type="datetime1">
              <a:rPr lang="en-US" smtClean="0"/>
              <a:t>12/11/2021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407" y="251228"/>
            <a:ext cx="7314321" cy="62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3E6A-28A6-40BE-AEF6-D7C963348297}" type="datetime1">
              <a:rPr lang="en-US" smtClean="0"/>
              <a:t>12/11/2021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 human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in animal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9FB2-3700-4C41-A317-3DA031215E17}" type="datetime1">
              <a:rPr lang="en-US" smtClean="0"/>
              <a:t>12/11/2021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2019-FDE9-48D6-9AD8-AB72CDD49C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658</Words>
  <Application>Microsoft Office PowerPoint</Application>
  <PresentationFormat>Custom</PresentationFormat>
  <Paragraphs>153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RABIES VIRUS </vt:lpstr>
      <vt:lpstr>Morphology </vt:lpstr>
      <vt:lpstr>Slide 3</vt:lpstr>
      <vt:lpstr>Slide 4</vt:lpstr>
      <vt:lpstr>Resistance </vt:lpstr>
      <vt:lpstr>Pathogenesis </vt:lpstr>
      <vt:lpstr>Slide 7</vt:lpstr>
      <vt:lpstr>Slide 8</vt:lpstr>
      <vt:lpstr>Laboratory diagnosis </vt:lpstr>
      <vt:lpstr>Diagnosis in human </vt:lpstr>
      <vt:lpstr>Negri bodies</vt:lpstr>
      <vt:lpstr>Seller’s technique</vt:lpstr>
      <vt:lpstr>Slide 13</vt:lpstr>
      <vt:lpstr>Diagnosis in animal </vt:lpstr>
      <vt:lpstr>Diagnosis in animal </vt:lpstr>
      <vt:lpstr>Other tests </vt:lpstr>
      <vt:lpstr>PROPHYLAXIS </vt:lpstr>
      <vt:lpstr>Local treatment </vt:lpstr>
      <vt:lpstr>Slide 19</vt:lpstr>
      <vt:lpstr>Hyper-immune serum </vt:lpstr>
      <vt:lpstr>VACCINATION </vt:lpstr>
      <vt:lpstr>Neural vaccines </vt:lpstr>
      <vt:lpstr>Non neural vaccines </vt:lpstr>
      <vt:lpstr>Vaccination schedule </vt:lpstr>
      <vt:lpstr>Pre exposure vaccination</vt:lpstr>
      <vt:lpstr>Post exposure vaccination</vt:lpstr>
      <vt:lpstr>Animal vaccination</vt:lpstr>
      <vt:lpstr>Treatment </vt:lpstr>
      <vt:lpstr>Prevention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 VIRUS </dc:title>
  <dc:creator>friends</dc:creator>
  <cp:lastModifiedBy>toshiba</cp:lastModifiedBy>
  <cp:revision>31</cp:revision>
  <dcterms:created xsi:type="dcterms:W3CDTF">2018-04-27T23:52:51Z</dcterms:created>
  <dcterms:modified xsi:type="dcterms:W3CDTF">2021-12-11T09:30:22Z</dcterms:modified>
</cp:coreProperties>
</file>